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6" r:id="rId1"/>
    <p:sldMasterId id="2147484432" r:id="rId2"/>
    <p:sldMasterId id="2147484589" r:id="rId3"/>
    <p:sldMasterId id="2147484603" r:id="rId4"/>
  </p:sldMasterIdLst>
  <p:notesMasterIdLst>
    <p:notesMasterId r:id="rId37"/>
  </p:notesMasterIdLst>
  <p:handoutMasterIdLst>
    <p:handoutMasterId r:id="rId38"/>
  </p:handoutMasterIdLst>
  <p:sldIdLst>
    <p:sldId id="545" r:id="rId5"/>
    <p:sldId id="595" r:id="rId6"/>
    <p:sldId id="570" r:id="rId7"/>
    <p:sldId id="647" r:id="rId8"/>
    <p:sldId id="572" r:id="rId9"/>
    <p:sldId id="576" r:id="rId10"/>
    <p:sldId id="621" r:id="rId11"/>
    <p:sldId id="590" r:id="rId12"/>
    <p:sldId id="638" r:id="rId13"/>
    <p:sldId id="587" r:id="rId14"/>
    <p:sldId id="586" r:id="rId15"/>
    <p:sldId id="606" r:id="rId16"/>
    <p:sldId id="630" r:id="rId17"/>
    <p:sldId id="631" r:id="rId18"/>
    <p:sldId id="619" r:id="rId19"/>
    <p:sldId id="620" r:id="rId20"/>
    <p:sldId id="610" r:id="rId21"/>
    <p:sldId id="611" r:id="rId22"/>
    <p:sldId id="642" r:id="rId23"/>
    <p:sldId id="626" r:id="rId24"/>
    <p:sldId id="641" r:id="rId25"/>
    <p:sldId id="628" r:id="rId26"/>
    <p:sldId id="629" r:id="rId27"/>
    <p:sldId id="534" r:id="rId28"/>
    <p:sldId id="594" r:id="rId29"/>
    <p:sldId id="645" r:id="rId30"/>
    <p:sldId id="632" r:id="rId31"/>
    <p:sldId id="633" r:id="rId32"/>
    <p:sldId id="634" r:id="rId33"/>
    <p:sldId id="643" r:id="rId34"/>
    <p:sldId id="648" r:id="rId35"/>
    <p:sldId id="646" r:id="rId36"/>
  </p:sldIdLst>
  <p:sldSz cx="9144000" cy="5143500" type="screen16x9"/>
  <p:notesSz cx="7099300" cy="10234613"/>
  <p:defaultTextStyle>
    <a:defPPr>
      <a:defRPr lang="zh-TW"/>
    </a:defPPr>
    <a:lvl1pPr algn="l" rtl="0" eaLnBrk="0" fontAlgn="base" hangingPunct="0">
      <a:spcBef>
        <a:spcPct val="0"/>
      </a:spcBef>
      <a:spcAft>
        <a:spcPct val="0"/>
      </a:spcAft>
      <a:defRPr kumimoji="1" kern="1200">
        <a:solidFill>
          <a:schemeClr val="tx1"/>
        </a:solidFill>
        <a:latin typeface="Garamond" panose="02020404030301010803" pitchFamily="18"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Garamond" panose="02020404030301010803" pitchFamily="18"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Garamond" panose="02020404030301010803" pitchFamily="18"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Garamond" panose="02020404030301010803" pitchFamily="18"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Garamond" panose="02020404030301010803" pitchFamily="18" charset="0"/>
        <a:ea typeface="新細明體" panose="02020500000000000000" pitchFamily="18" charset="-120"/>
        <a:cs typeface="+mn-cs"/>
      </a:defRPr>
    </a:lvl5pPr>
    <a:lvl6pPr marL="2286000" algn="l" defTabSz="914400" rtl="0" eaLnBrk="1" latinLnBrk="1" hangingPunct="1">
      <a:defRPr kumimoji="1" kern="1200">
        <a:solidFill>
          <a:schemeClr val="tx1"/>
        </a:solidFill>
        <a:latin typeface="Garamond" panose="02020404030301010803" pitchFamily="18" charset="0"/>
        <a:ea typeface="新細明體" panose="02020500000000000000" pitchFamily="18" charset="-120"/>
        <a:cs typeface="+mn-cs"/>
      </a:defRPr>
    </a:lvl6pPr>
    <a:lvl7pPr marL="2743200" algn="l" defTabSz="914400" rtl="0" eaLnBrk="1" latinLnBrk="1" hangingPunct="1">
      <a:defRPr kumimoji="1" kern="1200">
        <a:solidFill>
          <a:schemeClr val="tx1"/>
        </a:solidFill>
        <a:latin typeface="Garamond" panose="02020404030301010803" pitchFamily="18" charset="0"/>
        <a:ea typeface="新細明體" panose="02020500000000000000" pitchFamily="18" charset="-120"/>
        <a:cs typeface="+mn-cs"/>
      </a:defRPr>
    </a:lvl7pPr>
    <a:lvl8pPr marL="3200400" algn="l" defTabSz="914400" rtl="0" eaLnBrk="1" latinLnBrk="1" hangingPunct="1">
      <a:defRPr kumimoji="1" kern="1200">
        <a:solidFill>
          <a:schemeClr val="tx1"/>
        </a:solidFill>
        <a:latin typeface="Garamond" panose="02020404030301010803" pitchFamily="18" charset="0"/>
        <a:ea typeface="新細明體" panose="02020500000000000000" pitchFamily="18" charset="-120"/>
        <a:cs typeface="+mn-cs"/>
      </a:defRPr>
    </a:lvl8pPr>
    <a:lvl9pPr marL="3657600" algn="l" defTabSz="914400" rtl="0" eaLnBrk="1" latinLnBrk="1" hangingPunct="1">
      <a:defRPr kumimoji="1" kern="1200">
        <a:solidFill>
          <a:schemeClr val="tx1"/>
        </a:solidFill>
        <a:latin typeface="Garamond" panose="02020404030301010803"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영민" initials="" lastIdx="1" clrIdx="0"/>
  <p:cmAuthor id="2" name="아영 성"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AEAEA"/>
    <a:srgbClr val="87C643"/>
    <a:srgbClr val="00427F"/>
    <a:srgbClr val="9FD6EA"/>
    <a:srgbClr val="F9DA7C"/>
    <a:srgbClr val="F2F5F8"/>
    <a:srgbClr val="0066CA"/>
    <a:srgbClr val="F29901"/>
    <a:srgbClr val="C4C4C4"/>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어두운 스타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66" autoAdjust="0"/>
    <p:restoredTop sz="71138" autoAdjust="0"/>
  </p:normalViewPr>
  <p:slideViewPr>
    <p:cSldViewPr snapToGrid="0">
      <p:cViewPr>
        <p:scale>
          <a:sx n="48" d="100"/>
          <a:sy n="48" d="100"/>
        </p:scale>
        <p:origin x="1536" y="276"/>
      </p:cViewPr>
      <p:guideLst>
        <p:guide orient="horz" pos="1620"/>
        <p:guide pos="2880"/>
      </p:guideLst>
    </p:cSldViewPr>
  </p:slideViewPr>
  <p:outlineViewPr>
    <p:cViewPr>
      <p:scale>
        <a:sx n="33" d="100"/>
        <a:sy n="33" d="100"/>
      </p:scale>
      <p:origin x="0" y="-374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5" d="100"/>
          <a:sy n="45" d="100"/>
        </p:scale>
        <p:origin x="2796" y="56"/>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71EC2813-DFFC-4882-81F5-F2FCDD0E9039}"/>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defTabSz="990600" eaLnBrk="1" hangingPunct="1">
              <a:defRPr sz="1300">
                <a:ea typeface="新細明體" pitchFamily="18" charset="-120"/>
              </a:defRPr>
            </a:lvl1pPr>
          </a:lstStyle>
          <a:p>
            <a:pPr>
              <a:defRPr/>
            </a:pPr>
            <a:endParaRPr lang="en-US" altLang="zh-TW"/>
          </a:p>
        </p:txBody>
      </p:sp>
      <p:sp>
        <p:nvSpPr>
          <p:cNvPr id="109571" name="Rectangle 3">
            <a:extLst>
              <a:ext uri="{FF2B5EF4-FFF2-40B4-BE49-F238E27FC236}">
                <a16:creationId xmlns:a16="http://schemas.microsoft.com/office/drawing/2014/main" id="{C34EEB5A-E3DE-4E6D-927E-947424A95ED3}"/>
              </a:ext>
            </a:extLst>
          </p:cNvPr>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ea typeface="新細明體" pitchFamily="18" charset="-120"/>
              </a:defRPr>
            </a:lvl1pPr>
          </a:lstStyle>
          <a:p>
            <a:pPr>
              <a:defRPr/>
            </a:pPr>
            <a:endParaRPr lang="en-US" altLang="zh-TW"/>
          </a:p>
        </p:txBody>
      </p:sp>
      <p:sp>
        <p:nvSpPr>
          <p:cNvPr id="109572" name="Rectangle 4">
            <a:extLst>
              <a:ext uri="{FF2B5EF4-FFF2-40B4-BE49-F238E27FC236}">
                <a16:creationId xmlns:a16="http://schemas.microsoft.com/office/drawing/2014/main" id="{E8496DD8-6386-4043-9C78-D1C4CF6FF522}"/>
              </a:ext>
            </a:extLst>
          </p:cNvPr>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defTabSz="990600" eaLnBrk="1" hangingPunct="1">
              <a:defRPr sz="1300">
                <a:ea typeface="新細明體" pitchFamily="18" charset="-120"/>
              </a:defRPr>
            </a:lvl1pPr>
          </a:lstStyle>
          <a:p>
            <a:pPr>
              <a:defRPr/>
            </a:pPr>
            <a:endParaRPr lang="en-US" altLang="zh-TW"/>
          </a:p>
        </p:txBody>
      </p:sp>
      <p:sp>
        <p:nvSpPr>
          <p:cNvPr id="109573" name="Rectangle 5">
            <a:extLst>
              <a:ext uri="{FF2B5EF4-FFF2-40B4-BE49-F238E27FC236}">
                <a16:creationId xmlns:a16="http://schemas.microsoft.com/office/drawing/2014/main" id="{B87636D0-A44B-4075-8F41-173AB8E48319}"/>
              </a:ext>
            </a:extLst>
          </p:cNvPr>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27AB3139-9C1D-4CEC-8955-AA15AE5AB097}" type="slidenum">
              <a:rPr lang="en-US" altLang="zh-TW"/>
              <a:pPr>
                <a:defRPr/>
              </a:pPr>
              <a:t>‹#›</a:t>
            </a:fld>
            <a:endParaRPr lang="en-US"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A3DD0ED-F12E-42F6-BC48-C19173C02742}"/>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defTabSz="990600" eaLnBrk="1" hangingPunct="1">
              <a:defRPr sz="1300">
                <a:ea typeface="新細明體" pitchFamily="18" charset="-120"/>
              </a:defRPr>
            </a:lvl1pPr>
          </a:lstStyle>
          <a:p>
            <a:pPr>
              <a:defRPr/>
            </a:pPr>
            <a:endParaRPr lang="en-US" altLang="zh-TW"/>
          </a:p>
        </p:txBody>
      </p:sp>
      <p:sp>
        <p:nvSpPr>
          <p:cNvPr id="19459" name="Rectangle 3">
            <a:extLst>
              <a:ext uri="{FF2B5EF4-FFF2-40B4-BE49-F238E27FC236}">
                <a16:creationId xmlns:a16="http://schemas.microsoft.com/office/drawing/2014/main" id="{35056200-3E17-441C-9290-16E6184AC022}"/>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ea typeface="新細明體" pitchFamily="18" charset="-120"/>
              </a:defRPr>
            </a:lvl1pPr>
          </a:lstStyle>
          <a:p>
            <a:pPr>
              <a:defRPr/>
            </a:pPr>
            <a:endParaRPr lang="en-US" altLang="zh-TW"/>
          </a:p>
        </p:txBody>
      </p:sp>
      <p:sp>
        <p:nvSpPr>
          <p:cNvPr id="56324" name="Rectangle 4">
            <a:extLst>
              <a:ext uri="{FF2B5EF4-FFF2-40B4-BE49-F238E27FC236}">
                <a16:creationId xmlns:a16="http://schemas.microsoft.com/office/drawing/2014/main" id="{40209E5A-A7F2-4827-924D-8E4A4DA3BD05}"/>
              </a:ext>
            </a:extLst>
          </p:cNvPr>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5">
            <a:extLst>
              <a:ext uri="{FF2B5EF4-FFF2-40B4-BE49-F238E27FC236}">
                <a16:creationId xmlns:a16="http://schemas.microsoft.com/office/drawing/2014/main" id="{E7136FCC-B051-42ED-9482-AAE2A17F296E}"/>
              </a:ext>
            </a:extLst>
          </p:cNvPr>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19462" name="Rectangle 6">
            <a:extLst>
              <a:ext uri="{FF2B5EF4-FFF2-40B4-BE49-F238E27FC236}">
                <a16:creationId xmlns:a16="http://schemas.microsoft.com/office/drawing/2014/main" id="{F4AD5374-F96B-42FB-9503-8C999FC415D8}"/>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defTabSz="990600" eaLnBrk="1" hangingPunct="1">
              <a:defRPr sz="1300">
                <a:ea typeface="新細明體" pitchFamily="18" charset="-120"/>
              </a:defRPr>
            </a:lvl1pPr>
          </a:lstStyle>
          <a:p>
            <a:pPr>
              <a:defRPr/>
            </a:pPr>
            <a:endParaRPr lang="en-US" altLang="zh-TW"/>
          </a:p>
        </p:txBody>
      </p:sp>
      <p:sp>
        <p:nvSpPr>
          <p:cNvPr id="19463" name="Rectangle 7">
            <a:extLst>
              <a:ext uri="{FF2B5EF4-FFF2-40B4-BE49-F238E27FC236}">
                <a16:creationId xmlns:a16="http://schemas.microsoft.com/office/drawing/2014/main" id="{58226BC7-FEE5-42B9-AACC-6C55014A5AE3}"/>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7BD2EB5D-7105-467D-B1B1-761A5FA1856E}"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슬라이드 이미지 개체 틀 1">
            <a:extLst>
              <a:ext uri="{FF2B5EF4-FFF2-40B4-BE49-F238E27FC236}">
                <a16:creationId xmlns:a16="http://schemas.microsoft.com/office/drawing/2014/main" id="{F361D400-FD65-4698-AF0C-A2DEE13591AA}"/>
              </a:ext>
            </a:extLst>
          </p:cNvPr>
          <p:cNvSpPr>
            <a:spLocks noGrp="1" noRot="1" noChangeAspect="1" noChangeArrowheads="1" noTextEdit="1"/>
          </p:cNvSpPr>
          <p:nvPr>
            <p:ph type="sldImg"/>
          </p:nvPr>
        </p:nvSpPr>
        <p:spPr>
          <a:ln/>
        </p:spPr>
      </p:sp>
      <p:sp>
        <p:nvSpPr>
          <p:cNvPr id="59395" name="슬라이드 노트 개체 틀 2">
            <a:extLst>
              <a:ext uri="{FF2B5EF4-FFF2-40B4-BE49-F238E27FC236}">
                <a16:creationId xmlns:a16="http://schemas.microsoft.com/office/drawing/2014/main" id="{FDC69F47-4F31-44BD-8F7A-1CCC3D0E0E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latinLnBrk="1"/>
            <a:r>
              <a:rPr kumimoji="1" lang="ko-KR" altLang="en-US" sz="1200" kern="1200" dirty="0">
                <a:solidFill>
                  <a:schemeClr val="tx1"/>
                </a:solidFill>
                <a:effectLst/>
                <a:latin typeface="Arial" charset="0"/>
                <a:ea typeface="新細明體" pitchFamily="18" charset="-120"/>
                <a:cs typeface="+mn-cs"/>
              </a:rPr>
              <a:t>안녕하세요 </a:t>
            </a:r>
            <a:r>
              <a:rPr kumimoji="1" lang="en-US" altLang="ko-KR" sz="1200" kern="1200" dirty="0">
                <a:solidFill>
                  <a:schemeClr val="tx1"/>
                </a:solidFill>
                <a:effectLst/>
                <a:latin typeface="Arial" charset="0"/>
                <a:ea typeface="新細明體" pitchFamily="18" charset="-120"/>
                <a:cs typeface="+mn-cs"/>
              </a:rPr>
              <a:t>RMB </a:t>
            </a:r>
            <a:r>
              <a:rPr kumimoji="1" lang="ko-KR" altLang="en-US" sz="1200" kern="1200" dirty="0">
                <a:solidFill>
                  <a:schemeClr val="tx1"/>
                </a:solidFill>
                <a:effectLst/>
                <a:latin typeface="Arial" charset="0"/>
                <a:ea typeface="新細明體" pitchFamily="18" charset="-120"/>
                <a:cs typeface="+mn-cs"/>
              </a:rPr>
              <a:t>팀의 발표를 맡은 유은서</a:t>
            </a:r>
            <a:r>
              <a:rPr kumimoji="1" lang="en-US" altLang="ko-KR" sz="1200" kern="1200" dirty="0">
                <a:solidFill>
                  <a:schemeClr val="tx1"/>
                </a:solidFill>
                <a:effectLst/>
                <a:latin typeface="Arial" charset="0"/>
                <a:ea typeface="新細明體" pitchFamily="18" charset="-120"/>
                <a:cs typeface="+mn-cs"/>
              </a:rPr>
              <a:t>, </a:t>
            </a:r>
            <a:r>
              <a:rPr kumimoji="1" lang="ko-KR" altLang="en-US" sz="1200" kern="1200" dirty="0">
                <a:solidFill>
                  <a:schemeClr val="tx1"/>
                </a:solidFill>
                <a:effectLst/>
                <a:latin typeface="Arial" charset="0"/>
                <a:ea typeface="新細明體" pitchFamily="18" charset="-120"/>
                <a:cs typeface="+mn-cs"/>
              </a:rPr>
              <a:t>박상건</a:t>
            </a:r>
            <a:r>
              <a:rPr kumimoji="1" lang="en-US" altLang="ko-KR" sz="1200" kern="1200" dirty="0">
                <a:solidFill>
                  <a:schemeClr val="tx1"/>
                </a:solidFill>
                <a:effectLst/>
                <a:latin typeface="Arial" charset="0"/>
                <a:ea typeface="新細明體" pitchFamily="18" charset="-120"/>
                <a:cs typeface="+mn-cs"/>
              </a:rPr>
              <a:t>, </a:t>
            </a:r>
            <a:r>
              <a:rPr kumimoji="1" lang="ko-KR" altLang="en-US" sz="1200" kern="1200" dirty="0">
                <a:solidFill>
                  <a:schemeClr val="tx1"/>
                </a:solidFill>
                <a:effectLst/>
                <a:latin typeface="Arial" charset="0"/>
                <a:ea typeface="新細明體" pitchFamily="18" charset="-120"/>
                <a:cs typeface="+mn-cs"/>
              </a:rPr>
              <a:t>김영민입니다</a:t>
            </a:r>
            <a:r>
              <a:rPr kumimoji="1" lang="en-US" altLang="ko-KR" sz="1200" kern="1200" dirty="0">
                <a:solidFill>
                  <a:schemeClr val="tx1"/>
                </a:solidFill>
                <a:effectLst/>
                <a:latin typeface="Arial" charset="0"/>
                <a:ea typeface="新細明體" pitchFamily="18" charset="-120"/>
                <a:cs typeface="+mn-cs"/>
              </a:rPr>
              <a:t>.</a:t>
            </a:r>
            <a:endParaRPr kumimoji="1" lang="ko-KR" altLang="en-US" sz="1200" kern="1200" dirty="0">
              <a:solidFill>
                <a:schemeClr val="tx1"/>
              </a:solidFill>
              <a:effectLst/>
              <a:latin typeface="Arial" charset="0"/>
              <a:ea typeface="新細明體" pitchFamily="18" charset="-120"/>
              <a:cs typeface="+mn-cs"/>
            </a:endParaRPr>
          </a:p>
          <a:p>
            <a:pPr fontAlgn="base" latinLnBrk="1"/>
            <a:r>
              <a:rPr kumimoji="1" lang="en-US" altLang="ko-KR" sz="1200" kern="1200" dirty="0">
                <a:solidFill>
                  <a:schemeClr val="tx1"/>
                </a:solidFill>
                <a:effectLst/>
                <a:latin typeface="Arial" charset="0"/>
                <a:ea typeface="新細明體" pitchFamily="18" charset="-120"/>
                <a:cs typeface="+mn-cs"/>
              </a:rPr>
              <a:t>Maternity Management Service</a:t>
            </a:r>
            <a:r>
              <a:rPr kumimoji="1" lang="ko-KR" altLang="en-US" sz="1200" kern="1200" dirty="0">
                <a:solidFill>
                  <a:schemeClr val="tx1"/>
                </a:solidFill>
                <a:effectLst/>
                <a:latin typeface="Arial" charset="0"/>
                <a:ea typeface="新細明體" pitchFamily="18" charset="-120"/>
                <a:cs typeface="+mn-cs"/>
              </a:rPr>
              <a:t>를 주제로 발표 시작하겠습니다</a:t>
            </a:r>
            <a:r>
              <a:rPr kumimoji="1" lang="en-US" altLang="ko-KR" sz="1200" kern="1200" dirty="0">
                <a:solidFill>
                  <a:schemeClr val="tx1"/>
                </a:solidFill>
                <a:effectLst/>
                <a:latin typeface="Arial" charset="0"/>
                <a:ea typeface="新細明體" pitchFamily="18" charset="-120"/>
                <a:cs typeface="+mn-cs"/>
              </a:rPr>
              <a:t>.</a:t>
            </a:r>
            <a:endParaRPr kumimoji="1" lang="ko-KR" altLang="en-US" sz="1200" kern="1200" dirty="0">
              <a:solidFill>
                <a:schemeClr val="tx1"/>
              </a:solidFill>
              <a:effectLst/>
              <a:latin typeface="Arial" charset="0"/>
              <a:ea typeface="新細明體" pitchFamily="18" charset="-120"/>
              <a:cs typeface="+mn-cs"/>
            </a:endParaRPr>
          </a:p>
        </p:txBody>
      </p:sp>
      <p:sp>
        <p:nvSpPr>
          <p:cNvPr id="59396" name="슬라이드 번호 개체 틀 3">
            <a:extLst>
              <a:ext uri="{FF2B5EF4-FFF2-40B4-BE49-F238E27FC236}">
                <a16:creationId xmlns:a16="http://schemas.microsoft.com/office/drawing/2014/main" id="{55461DDF-3D61-42A6-9334-DC5083EB58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3522F331-D6DD-468C-BB30-45653510FE1C}" type="slidenum">
              <a:rPr lang="en-US" altLang="zh-TW" smtClean="0"/>
              <a:pPr/>
              <a:t>1</a:t>
            </a:fld>
            <a:endParaRPr lang="en-US"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슬라이드 이미지 개체 틀 1">
            <a:extLst>
              <a:ext uri="{FF2B5EF4-FFF2-40B4-BE49-F238E27FC236}">
                <a16:creationId xmlns:a16="http://schemas.microsoft.com/office/drawing/2014/main" id="{F67F12F1-BB5E-478A-A980-754941B07A5F}"/>
              </a:ext>
            </a:extLst>
          </p:cNvPr>
          <p:cNvSpPr>
            <a:spLocks noGrp="1" noRot="1" noChangeAspect="1" noChangeArrowheads="1" noTextEdit="1"/>
          </p:cNvSpPr>
          <p:nvPr>
            <p:ph type="sldImg"/>
          </p:nvPr>
        </p:nvSpPr>
        <p:spPr>
          <a:ln/>
        </p:spPr>
      </p:sp>
      <p:sp>
        <p:nvSpPr>
          <p:cNvPr id="94211" name="슬라이드 노트 개체 틀 2">
            <a:extLst>
              <a:ext uri="{FF2B5EF4-FFF2-40B4-BE49-F238E27FC236}">
                <a16:creationId xmlns:a16="http://schemas.microsoft.com/office/drawing/2014/main" id="{7A71EDF7-DE25-499E-98EE-2941F96C8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생명 윤리 상 법적으로 실제 데이터를 얻을 방법이 없었습니다</a:t>
            </a:r>
            <a:r>
              <a:rPr lang="en-US" altLang="ko-KR" dirty="0">
                <a:latin typeface="Arial" panose="020B0604020202020204" pitchFamily="34" charset="0"/>
              </a:rPr>
              <a:t>. </a:t>
            </a:r>
            <a:r>
              <a:rPr lang="ko-KR" altLang="en-US" dirty="0">
                <a:latin typeface="Arial" panose="020B0604020202020204" pitchFamily="34" charset="0"/>
              </a:rPr>
              <a:t>그래서 저희는 사전에 태아의 심박수 형태와 태동을 분석하여</a:t>
            </a:r>
            <a:r>
              <a:rPr lang="en-US" altLang="ko-KR" dirty="0">
                <a:latin typeface="Arial" panose="020B0604020202020204" pitchFamily="34" charset="0"/>
              </a:rPr>
              <a:t>,</a:t>
            </a:r>
            <a:r>
              <a:rPr lang="ko-KR" altLang="en-US" dirty="0">
                <a:latin typeface="Arial" panose="020B0604020202020204" pitchFamily="34" charset="0"/>
              </a:rPr>
              <a:t> 랜덤으로 심박수 형태를 그리는 코드를 프로그래밍하였습니다</a:t>
            </a:r>
            <a:r>
              <a:rPr lang="en-US" altLang="ko-KR" dirty="0">
                <a:latin typeface="Arial" panose="020B0604020202020204" pitchFamily="34" charset="0"/>
              </a:rPr>
              <a:t>.</a:t>
            </a:r>
          </a:p>
          <a:p>
            <a:br>
              <a:rPr lang="en-US" altLang="ko-KR" dirty="0">
                <a:latin typeface="Arial" panose="020B0604020202020204" pitchFamily="34" charset="0"/>
              </a:rPr>
            </a:br>
            <a:r>
              <a:rPr lang="en-US" altLang="ko-KR" dirty="0">
                <a:latin typeface="Arial" panose="020B0604020202020204" pitchFamily="34" charset="0"/>
              </a:rPr>
              <a:t>To use a random data generator, we analyzed the heart rate pattern of the fetus in advance. And based on it, we programmed a code to draw a heart rate at random. It was completed by assuming various situations. At first, we divided the fetal heart rate into normal and abnormal cases, and then we divided it into low and high cases. </a:t>
            </a:r>
          </a:p>
          <a:p>
            <a:r>
              <a:rPr lang="en-US" altLang="ko-KR" dirty="0">
                <a:latin typeface="Arial" panose="020B0604020202020204" pitchFamily="34" charset="0"/>
              </a:rPr>
              <a:t>We set the time interval for pressing the button when a maternity feels a fetus movement at a minimum of 15 seconds so that results are similar to the actual nonstress test.</a:t>
            </a:r>
            <a:endParaRPr lang="ko-KR" altLang="en-US" dirty="0">
              <a:latin typeface="Arial" panose="020B0604020202020204" pitchFamily="34" charset="0"/>
            </a:endParaRPr>
          </a:p>
          <a:p>
            <a:endParaRPr lang="ko-KR" altLang="en-US" dirty="0">
              <a:latin typeface="Arial" panose="020B0604020202020204" pitchFamily="34" charset="0"/>
            </a:endParaRPr>
          </a:p>
        </p:txBody>
      </p:sp>
      <p:sp>
        <p:nvSpPr>
          <p:cNvPr id="94212" name="슬라이드 번호 개체 틀 3">
            <a:extLst>
              <a:ext uri="{FF2B5EF4-FFF2-40B4-BE49-F238E27FC236}">
                <a16:creationId xmlns:a16="http://schemas.microsoft.com/office/drawing/2014/main" id="{267BB347-9EA1-4FB7-A0A4-CA1643D0A1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A7F69088-6C15-4E22-9F56-6759C7089DC3}" type="slidenum">
              <a:rPr lang="en-US" altLang="zh-TW" smtClean="0"/>
              <a:pPr/>
              <a:t>10</a:t>
            </a:fld>
            <a:endParaRPr lang="en-US"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슬라이드 이미지 개체 틀 1">
            <a:extLst>
              <a:ext uri="{FF2B5EF4-FFF2-40B4-BE49-F238E27FC236}">
                <a16:creationId xmlns:a16="http://schemas.microsoft.com/office/drawing/2014/main" id="{5A22CA47-0667-4F8D-8A7A-7A1DEB9A6CEF}"/>
              </a:ext>
            </a:extLst>
          </p:cNvPr>
          <p:cNvSpPr>
            <a:spLocks noGrp="1" noRot="1" noChangeAspect="1" noChangeArrowheads="1" noTextEdit="1"/>
          </p:cNvSpPr>
          <p:nvPr>
            <p:ph type="sldImg"/>
          </p:nvPr>
        </p:nvSpPr>
        <p:spPr>
          <a:ln/>
        </p:spPr>
      </p:sp>
      <p:sp>
        <p:nvSpPr>
          <p:cNvPr id="92163" name="슬라이드 노트 개체 틀 2">
            <a:extLst>
              <a:ext uri="{FF2B5EF4-FFF2-40B4-BE49-F238E27FC236}">
                <a16:creationId xmlns:a16="http://schemas.microsoft.com/office/drawing/2014/main" id="{6FDD0728-0496-4137-8832-2CBD6ABE1B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다음은 대시보드에 데이터를 연동하는 과정에 대해 설명 드리겠습니다</a:t>
            </a:r>
            <a:r>
              <a:rPr lang="en-US" altLang="ko-KR" dirty="0">
                <a:latin typeface="Arial" panose="020B0604020202020204" pitchFamily="34" charset="0"/>
              </a:rPr>
              <a:t>.</a:t>
            </a:r>
          </a:p>
          <a:p>
            <a:r>
              <a:rPr lang="ko-KR" altLang="en-US" dirty="0">
                <a:latin typeface="Arial" panose="020B0604020202020204" pitchFamily="34" charset="0"/>
              </a:rPr>
              <a:t>현재 랜덤 데이터 </a:t>
            </a:r>
            <a:r>
              <a:rPr lang="ko-KR" altLang="en-US" dirty="0" err="1">
                <a:latin typeface="Arial" panose="020B0604020202020204" pitchFamily="34" charset="0"/>
              </a:rPr>
              <a:t>제너레이터를</a:t>
            </a:r>
            <a:r>
              <a:rPr lang="ko-KR" altLang="en-US" dirty="0">
                <a:latin typeface="Arial" panose="020B0604020202020204" pitchFamily="34" charset="0"/>
              </a:rPr>
              <a:t> 통해 만든 </a:t>
            </a:r>
            <a:r>
              <a:rPr lang="en-US" altLang="ko-KR" dirty="0">
                <a:latin typeface="Arial" panose="020B0604020202020204" pitchFamily="34" charset="0"/>
              </a:rPr>
              <a:t>BPM </a:t>
            </a:r>
            <a:r>
              <a:rPr lang="ko-KR" altLang="en-US" dirty="0">
                <a:latin typeface="Arial" panose="020B0604020202020204" pitchFamily="34" charset="0"/>
              </a:rPr>
              <a:t>데이터를 </a:t>
            </a:r>
            <a:r>
              <a:rPr lang="en-US" altLang="ko-KR" dirty="0" err="1">
                <a:latin typeface="Arial" panose="020B0604020202020204" pitchFamily="34" charset="0"/>
              </a:rPr>
              <a:t>mqtt</a:t>
            </a:r>
            <a:r>
              <a:rPr lang="en-US" altLang="ko-KR" dirty="0">
                <a:latin typeface="Arial" panose="020B0604020202020204" pitchFamily="34" charset="0"/>
              </a:rPr>
              <a:t> </a:t>
            </a:r>
            <a:r>
              <a:rPr lang="ko-KR" altLang="en-US" dirty="0">
                <a:latin typeface="Arial" panose="020B0604020202020204" pitchFamily="34" charset="0"/>
              </a:rPr>
              <a:t>방식으로 </a:t>
            </a:r>
            <a:r>
              <a:rPr lang="en-US" altLang="ko-KR" dirty="0">
                <a:latin typeface="Arial" panose="020B0604020202020204" pitchFamily="34" charset="0"/>
              </a:rPr>
              <a:t>PostgreSQL</a:t>
            </a:r>
            <a:r>
              <a:rPr lang="ko-KR" altLang="en-US" dirty="0">
                <a:latin typeface="Arial" panose="020B0604020202020204" pitchFamily="34" charset="0"/>
              </a:rPr>
              <a:t>으로 보낸 다음 대시 보드에 나타내는 방식을 쓰고 있습니다</a:t>
            </a:r>
            <a:r>
              <a:rPr lang="en-US" altLang="ko-KR" dirty="0">
                <a:latin typeface="Arial" panose="020B0604020202020204" pitchFamily="34" charset="0"/>
              </a:rPr>
              <a:t>.</a:t>
            </a:r>
          </a:p>
          <a:p>
            <a:endParaRPr lang="en-US" altLang="ko-KR" dirty="0">
              <a:latin typeface="Arial" panose="020B0604020202020204" pitchFamily="34" charset="0"/>
            </a:endParaRPr>
          </a:p>
          <a:p>
            <a:br>
              <a:rPr lang="en-US" altLang="ko-KR" dirty="0">
                <a:latin typeface="Arial" panose="020B0604020202020204" pitchFamily="34" charset="0"/>
              </a:rPr>
            </a:br>
            <a:r>
              <a:rPr lang="en-US" altLang="ko-KR" dirty="0">
                <a:latin typeface="Arial" panose="020B0604020202020204" pitchFamily="34" charset="0"/>
              </a:rPr>
              <a:t>Now, we will explain our dashboard development.</a:t>
            </a:r>
          </a:p>
          <a:p>
            <a:r>
              <a:rPr lang="en-US" altLang="ko-KR" dirty="0">
                <a:latin typeface="Arial" panose="020B0604020202020204" pitchFamily="34" charset="0"/>
              </a:rPr>
              <a:t>Currently, we use a MQTT method way to send random BPM data to a </a:t>
            </a:r>
            <a:r>
              <a:rPr lang="en-US" altLang="ko-KR" dirty="0" err="1">
                <a:latin typeface="Arial" panose="020B0604020202020204" pitchFamily="34" charset="0"/>
              </a:rPr>
              <a:t>postgreSQL</a:t>
            </a:r>
            <a:r>
              <a:rPr lang="en-US" altLang="ko-KR" dirty="0">
                <a:latin typeface="Arial" panose="020B0604020202020204" pitchFamily="34" charset="0"/>
              </a:rPr>
              <a:t> and then display it on the dashboard.</a:t>
            </a:r>
          </a:p>
        </p:txBody>
      </p:sp>
      <p:sp>
        <p:nvSpPr>
          <p:cNvPr id="92164" name="슬라이드 번호 개체 틀 3">
            <a:extLst>
              <a:ext uri="{FF2B5EF4-FFF2-40B4-BE49-F238E27FC236}">
                <a16:creationId xmlns:a16="http://schemas.microsoft.com/office/drawing/2014/main" id="{D05B9C07-75A5-4607-B266-AFAB38C96C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79532AA0-6B5E-45C9-BF70-DB49F6B9A455}" type="slidenum">
              <a:rPr lang="en-US" altLang="zh-TW" smtClean="0"/>
              <a:pPr/>
              <a:t>11</a:t>
            </a:fld>
            <a:endParaRPr lang="en-US"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슬라이드 이미지 개체 틀 1">
            <a:extLst>
              <a:ext uri="{FF2B5EF4-FFF2-40B4-BE49-F238E27FC236}">
                <a16:creationId xmlns:a16="http://schemas.microsoft.com/office/drawing/2014/main" id="{41025152-DBFC-46E4-BF15-6D0F4FD1A924}"/>
              </a:ext>
            </a:extLst>
          </p:cNvPr>
          <p:cNvSpPr>
            <a:spLocks noGrp="1" noRot="1" noChangeAspect="1" noChangeArrowheads="1" noTextEdit="1"/>
          </p:cNvSpPr>
          <p:nvPr>
            <p:ph type="sldImg"/>
          </p:nvPr>
        </p:nvSpPr>
        <p:spPr>
          <a:ln/>
        </p:spPr>
      </p:sp>
      <p:sp>
        <p:nvSpPr>
          <p:cNvPr id="96259" name="슬라이드 노트 개체 틀 2">
            <a:extLst>
              <a:ext uri="{FF2B5EF4-FFF2-40B4-BE49-F238E27FC236}">
                <a16:creationId xmlns:a16="http://schemas.microsoft.com/office/drawing/2014/main" id="{D999DCC4-342A-4346-A128-990E9AA396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a:latin typeface="Arial" panose="020B0604020202020204" pitchFamily="34" charset="0"/>
              </a:rPr>
              <a:t>Dashboard</a:t>
            </a:r>
            <a:r>
              <a:rPr lang="ko-KR" altLang="en-US" dirty="0">
                <a:latin typeface="Arial" panose="020B0604020202020204" pitchFamily="34" charset="0"/>
              </a:rPr>
              <a:t>에 데이터를 입력하는 전체적인 시스템 구조는 다음과 같습니다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The Dashboard has the following system structure:</a:t>
            </a:r>
          </a:p>
          <a:p>
            <a:endParaRPr lang="en-US" altLang="ko-KR" dirty="0">
              <a:latin typeface="Arial" panose="020B0604020202020204" pitchFamily="34" charset="0"/>
            </a:endParaRPr>
          </a:p>
        </p:txBody>
      </p:sp>
      <p:sp>
        <p:nvSpPr>
          <p:cNvPr id="96260" name="슬라이드 번호 개체 틀 3">
            <a:extLst>
              <a:ext uri="{FF2B5EF4-FFF2-40B4-BE49-F238E27FC236}">
                <a16:creationId xmlns:a16="http://schemas.microsoft.com/office/drawing/2014/main" id="{A311F28C-03B5-4EFA-9140-228B26439F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6C362E45-DC91-4641-A9E8-B5A9D86DF4BE}" type="slidenum">
              <a:rPr lang="en-US" altLang="zh-TW" smtClean="0"/>
              <a:pPr/>
              <a:t>12</a:t>
            </a:fld>
            <a:endParaRPr lang="en-US"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슬라이드 이미지 개체 틀 1">
            <a:extLst>
              <a:ext uri="{FF2B5EF4-FFF2-40B4-BE49-F238E27FC236}">
                <a16:creationId xmlns:a16="http://schemas.microsoft.com/office/drawing/2014/main" id="{49E4202D-E389-42CA-93E3-2665CA3198E6}"/>
              </a:ext>
            </a:extLst>
          </p:cNvPr>
          <p:cNvSpPr>
            <a:spLocks noGrp="1" noRot="1" noChangeAspect="1" noChangeArrowheads="1" noTextEdit="1"/>
          </p:cNvSpPr>
          <p:nvPr>
            <p:ph type="sldImg"/>
          </p:nvPr>
        </p:nvSpPr>
        <p:spPr>
          <a:ln/>
        </p:spPr>
      </p:sp>
      <p:sp>
        <p:nvSpPr>
          <p:cNvPr id="83971" name="슬라이드 노트 개체 틀 2">
            <a:extLst>
              <a:ext uri="{FF2B5EF4-FFF2-40B4-BE49-F238E27FC236}">
                <a16:creationId xmlns:a16="http://schemas.microsoft.com/office/drawing/2014/main" id="{1400C219-1AB6-4488-AEB1-054BEC36E3EF}"/>
              </a:ext>
            </a:extLst>
          </p:cNvPr>
          <p:cNvSpPr>
            <a:spLocks noGrp="1" noChangeArrowheads="1"/>
          </p:cNvSpPr>
          <p:nvPr>
            <p:ph type="body" idx="1"/>
          </p:nvPr>
        </p:nvSpPr>
        <p:spPr>
          <a:ln/>
        </p:spPr>
        <p:txBody>
          <a:bodyPr/>
          <a:lstStyle/>
          <a:p>
            <a:pPr>
              <a:defRPr/>
            </a:pPr>
            <a:r>
              <a:rPr lang="ko-KR" altLang="en-US" sz="2000" dirty="0">
                <a:latin typeface="Arial" panose="020B0604020202020204" pitchFamily="34" charset="0"/>
              </a:rPr>
              <a:t>첫번째로</a:t>
            </a:r>
            <a:r>
              <a:rPr lang="en-US" altLang="ko-KR" sz="2000" dirty="0">
                <a:latin typeface="Arial" panose="020B0604020202020204" pitchFamily="34" charset="0"/>
              </a:rPr>
              <a:t>, </a:t>
            </a:r>
            <a:r>
              <a:rPr lang="ko-KR" altLang="en-US" sz="2000" dirty="0">
                <a:latin typeface="Arial" panose="020B0604020202020204" pitchFamily="34" charset="0"/>
              </a:rPr>
              <a:t>센서 단계입니다</a:t>
            </a:r>
            <a:r>
              <a:rPr lang="en-US" altLang="ko-KR" sz="2000" dirty="0">
                <a:latin typeface="Arial" panose="020B0604020202020204" pitchFamily="34" charset="0"/>
              </a:rPr>
              <a:t>. </a:t>
            </a:r>
            <a:r>
              <a:rPr lang="ko-KR" altLang="en-US" sz="2000" dirty="0">
                <a:latin typeface="Arial" panose="020B0604020202020204" pitchFamily="34" charset="0"/>
              </a:rPr>
              <a:t>실제로는 센서를 통해 태아의 심장 박동과 태동을 측정하는 것이지만</a:t>
            </a:r>
            <a:r>
              <a:rPr lang="en-US" altLang="ko-KR" sz="2000" dirty="0">
                <a:latin typeface="Arial" panose="020B0604020202020204" pitchFamily="34" charset="0"/>
              </a:rPr>
              <a:t>,  </a:t>
            </a:r>
            <a:r>
              <a:rPr lang="ko-KR" altLang="en-US" sz="2000" dirty="0">
                <a:latin typeface="Arial" panose="020B0604020202020204" pitchFamily="34" charset="0"/>
              </a:rPr>
              <a:t>앞서 말했듯이 실제 데이터를 구하는 것은 어려워</a:t>
            </a:r>
            <a:r>
              <a:rPr lang="en-US" altLang="ko-KR" sz="2000" dirty="0">
                <a:latin typeface="Arial" panose="020B0604020202020204" pitchFamily="34" charset="0"/>
              </a:rPr>
              <a:t>,</a:t>
            </a:r>
            <a:r>
              <a:rPr lang="ko-KR" altLang="en-US" sz="2000" dirty="0">
                <a:latin typeface="Arial" panose="020B0604020202020204" pitchFamily="34" charset="0"/>
              </a:rPr>
              <a:t> 데이터 생성 코드를 이용하여 데이터를 생성했습니다</a:t>
            </a:r>
            <a:r>
              <a:rPr lang="en-US" altLang="ko-KR" sz="2000" dirty="0">
                <a:latin typeface="Arial" panose="020B0604020202020204" pitchFamily="34" charset="0"/>
              </a:rPr>
              <a:t>.</a:t>
            </a:r>
          </a:p>
          <a:p>
            <a:pPr>
              <a:defRPr/>
            </a:pPr>
            <a:endParaRPr lang="en-US" altLang="ko-KR" sz="2000" dirty="0">
              <a:latin typeface="Arial" panose="020B0604020202020204" pitchFamily="34" charset="0"/>
            </a:endParaRPr>
          </a:p>
          <a:p>
            <a:pPr>
              <a:defRPr/>
            </a:pPr>
            <a:r>
              <a:rPr lang="en-US" altLang="ko-KR" dirty="0"/>
              <a:t>The first one is sensor stage.</a:t>
            </a:r>
            <a:br>
              <a:rPr lang="en-US" altLang="ko-KR" sz="2000" dirty="0"/>
            </a:br>
            <a:r>
              <a:rPr lang="en-US" altLang="ko-KR" dirty="0"/>
              <a:t>The previous plan was to measure the heart rate and fetal movement through real sensors. But assuming we did, we created the data using the data generation program (pub-</a:t>
            </a:r>
            <a:r>
              <a:rPr lang="en-US" altLang="ko-KR" dirty="0" err="1"/>
              <a:t>mqtt</a:t>
            </a:r>
            <a:r>
              <a:rPr lang="en-US" altLang="ko-KR" dirty="0"/>
              <a:t>).</a:t>
            </a:r>
            <a:endParaRPr lang="en-US" altLang="ko-KR" sz="2000" dirty="0">
              <a:latin typeface="Arial" panose="020B0604020202020204" pitchFamily="34" charset="0"/>
            </a:endParaRPr>
          </a:p>
        </p:txBody>
      </p:sp>
      <p:sp>
        <p:nvSpPr>
          <p:cNvPr id="98308" name="슬라이드 번호 개체 틀 3">
            <a:extLst>
              <a:ext uri="{FF2B5EF4-FFF2-40B4-BE49-F238E27FC236}">
                <a16:creationId xmlns:a16="http://schemas.microsoft.com/office/drawing/2014/main" id="{A6D0051D-384F-4749-BC49-7730963511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CA71B6BA-2F08-4666-9A37-8FBD2DC48675}" type="slidenum">
              <a:rPr lang="en-US" altLang="zh-TW" smtClean="0"/>
              <a:pPr/>
              <a:t>13</a:t>
            </a:fld>
            <a:endParaRPr lang="en-US"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슬라이드 이미지 개체 틀 1">
            <a:extLst>
              <a:ext uri="{FF2B5EF4-FFF2-40B4-BE49-F238E27FC236}">
                <a16:creationId xmlns:a16="http://schemas.microsoft.com/office/drawing/2014/main" id="{7AB08267-4D2C-498D-BBB3-23A77B53821D}"/>
              </a:ext>
            </a:extLst>
          </p:cNvPr>
          <p:cNvSpPr>
            <a:spLocks noGrp="1" noRot="1" noChangeAspect="1" noChangeArrowheads="1" noTextEdit="1"/>
          </p:cNvSpPr>
          <p:nvPr>
            <p:ph type="sldImg"/>
          </p:nvPr>
        </p:nvSpPr>
        <p:spPr>
          <a:ln/>
        </p:spPr>
      </p:sp>
      <p:sp>
        <p:nvSpPr>
          <p:cNvPr id="100355" name="슬라이드 노트 개체 틀 2">
            <a:extLst>
              <a:ext uri="{FF2B5EF4-FFF2-40B4-BE49-F238E27FC236}">
                <a16:creationId xmlns:a16="http://schemas.microsoft.com/office/drawing/2014/main" id="{0EF8CCBC-6419-4618-BC95-292701A4D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두번째로 </a:t>
            </a:r>
            <a:r>
              <a:rPr lang="en-US" altLang="ko-KR" dirty="0">
                <a:latin typeface="Arial" panose="020B0604020202020204" pitchFamily="34" charset="0"/>
              </a:rPr>
              <a:t>MQTT </a:t>
            </a:r>
            <a:r>
              <a:rPr lang="ko-KR" altLang="en-US" dirty="0">
                <a:latin typeface="Arial" panose="020B0604020202020204" pitchFamily="34" charset="0"/>
              </a:rPr>
              <a:t>입니다</a:t>
            </a:r>
            <a:r>
              <a:rPr lang="en-US" altLang="ko-KR" dirty="0">
                <a:latin typeface="Arial" panose="020B0604020202020204" pitchFamily="34" charset="0"/>
              </a:rPr>
              <a:t>.</a:t>
            </a:r>
          </a:p>
          <a:p>
            <a:r>
              <a:rPr lang="en-US" altLang="ko-KR" dirty="0">
                <a:latin typeface="Arial" panose="020B0604020202020204" pitchFamily="34" charset="0"/>
              </a:rPr>
              <a:t>MQTT</a:t>
            </a:r>
            <a:r>
              <a:rPr lang="ko-KR" altLang="en-US" dirty="0">
                <a:latin typeface="Arial" panose="020B0604020202020204" pitchFamily="34" charset="0"/>
              </a:rPr>
              <a:t>는 </a:t>
            </a:r>
            <a:r>
              <a:rPr lang="en-US" altLang="ko-KR" dirty="0">
                <a:latin typeface="Arial" panose="020B0604020202020204" pitchFamily="34" charset="0"/>
              </a:rPr>
              <a:t>IoT</a:t>
            </a:r>
            <a:r>
              <a:rPr lang="ko-KR" altLang="en-US" dirty="0">
                <a:latin typeface="Arial" panose="020B0604020202020204" pitchFamily="34" charset="0"/>
              </a:rPr>
              <a:t>를 위한 통신 프로토콜로서</a:t>
            </a:r>
            <a:r>
              <a:rPr lang="en-US" altLang="ko-KR" dirty="0">
                <a:latin typeface="Arial" panose="020B0604020202020204" pitchFamily="34" charset="0"/>
              </a:rPr>
              <a:t>, </a:t>
            </a:r>
            <a:r>
              <a:rPr lang="ko-KR" altLang="en-US" dirty="0">
                <a:latin typeface="Arial" panose="020B0604020202020204" pitchFamily="34" charset="0"/>
              </a:rPr>
              <a:t>일반적인 통신과는 다르게</a:t>
            </a:r>
            <a:r>
              <a:rPr lang="en-US" altLang="ko-KR" dirty="0">
                <a:latin typeface="Arial" panose="020B0604020202020204" pitchFamily="34" charset="0"/>
              </a:rPr>
              <a:t>, </a:t>
            </a:r>
            <a:r>
              <a:rPr lang="ko-KR" altLang="en-US" dirty="0">
                <a:latin typeface="Arial" panose="020B0604020202020204" pitchFamily="34" charset="0"/>
              </a:rPr>
              <a:t>중간에 통신을 중계하는 브로커가 존재합니다</a:t>
            </a:r>
            <a:r>
              <a:rPr lang="en-US" altLang="ko-KR" dirty="0">
                <a:latin typeface="Arial" panose="020B0604020202020204" pitchFamily="34" charset="0"/>
              </a:rPr>
              <a:t>.</a:t>
            </a:r>
          </a:p>
          <a:p>
            <a:r>
              <a:rPr lang="ko-KR" altLang="en-US" dirty="0">
                <a:latin typeface="Arial" panose="020B0604020202020204" pitchFamily="34" charset="0"/>
              </a:rPr>
              <a:t>브로커에게 특정 </a:t>
            </a:r>
            <a:r>
              <a:rPr lang="en-US" altLang="ko-KR" dirty="0">
                <a:latin typeface="Arial" panose="020B0604020202020204" pitchFamily="34" charset="0"/>
              </a:rPr>
              <a:t>topic</a:t>
            </a:r>
            <a:r>
              <a:rPr lang="ko-KR" altLang="en-US" dirty="0">
                <a:latin typeface="Arial" panose="020B0604020202020204" pitchFamily="34" charset="0"/>
              </a:rPr>
              <a:t>에 대해 데이터를 보내면</a:t>
            </a:r>
            <a:r>
              <a:rPr lang="en-US" altLang="ko-KR" dirty="0">
                <a:latin typeface="Arial" panose="020B0604020202020204" pitchFamily="34" charset="0"/>
              </a:rPr>
              <a:t>(publish), </a:t>
            </a:r>
            <a:r>
              <a:rPr lang="ko-KR" altLang="en-US" dirty="0">
                <a:latin typeface="Arial" panose="020B0604020202020204" pitchFamily="34" charset="0"/>
              </a:rPr>
              <a:t>브로커는 해당 </a:t>
            </a:r>
            <a:r>
              <a:rPr lang="en-US" altLang="ko-KR" dirty="0">
                <a:latin typeface="Arial" panose="020B0604020202020204" pitchFamily="34" charset="0"/>
              </a:rPr>
              <a:t>topic</a:t>
            </a:r>
            <a:r>
              <a:rPr lang="ko-KR" altLang="en-US" dirty="0">
                <a:latin typeface="Arial" panose="020B0604020202020204" pitchFamily="34" charset="0"/>
              </a:rPr>
              <a:t>을 구독하는</a:t>
            </a:r>
            <a:r>
              <a:rPr lang="en-US" altLang="ko-KR" dirty="0">
                <a:latin typeface="Arial" panose="020B0604020202020204" pitchFamily="34" charset="0"/>
              </a:rPr>
              <a:t>(subscribe) </a:t>
            </a:r>
            <a:r>
              <a:rPr lang="ko-KR" altLang="en-US" dirty="0">
                <a:latin typeface="Arial" panose="020B0604020202020204" pitchFamily="34" charset="0"/>
              </a:rPr>
              <a:t>프로그램에게 데이터를 전송합니다</a:t>
            </a:r>
            <a:r>
              <a:rPr lang="en-US" altLang="ko-KR" dirty="0">
                <a:latin typeface="Arial" panose="020B0604020202020204" pitchFamily="34" charset="0"/>
              </a:rPr>
              <a:t>. </a:t>
            </a:r>
            <a:r>
              <a:rPr lang="ko-KR" altLang="en-US" dirty="0">
                <a:latin typeface="Arial" panose="020B0604020202020204" pitchFamily="34" charset="0"/>
              </a:rPr>
              <a:t>여기 시스템에서 브로커는 </a:t>
            </a:r>
            <a:r>
              <a:rPr lang="en-US" altLang="ko-KR" dirty="0" err="1">
                <a:latin typeface="Arial" panose="020B0604020202020204" pitchFamily="34" charset="0"/>
              </a:rPr>
              <a:t>rabbitMQ</a:t>
            </a:r>
            <a:r>
              <a:rPr lang="ko-KR" altLang="en-US" dirty="0">
                <a:latin typeface="Arial" panose="020B0604020202020204" pitchFamily="34" charset="0"/>
              </a:rPr>
              <a:t>가 담당하고</a:t>
            </a:r>
            <a:r>
              <a:rPr lang="en-US" altLang="ko-KR" dirty="0">
                <a:latin typeface="Arial" panose="020B0604020202020204" pitchFamily="34" charset="0"/>
              </a:rPr>
              <a:t>, topic</a:t>
            </a:r>
            <a:r>
              <a:rPr lang="ko-KR" altLang="en-US" dirty="0">
                <a:latin typeface="Arial" panose="020B0604020202020204" pitchFamily="34" charset="0"/>
              </a:rPr>
              <a:t>은 </a:t>
            </a:r>
            <a:r>
              <a:rPr lang="en-US" altLang="ko-KR" dirty="0">
                <a:latin typeface="Arial" panose="020B0604020202020204" pitchFamily="34" charset="0"/>
              </a:rPr>
              <a:t>fetal-information </a:t>
            </a:r>
            <a:r>
              <a:rPr lang="ko-KR" altLang="en-US" dirty="0">
                <a:latin typeface="Arial" panose="020B0604020202020204" pitchFamily="34" charset="0"/>
              </a:rPr>
              <a:t>이라고 하였습니다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The second is MQTT communication stage.</a:t>
            </a:r>
            <a:br>
              <a:rPr lang="en-US" altLang="ko-KR" dirty="0">
                <a:latin typeface="Arial" panose="020B0604020202020204" pitchFamily="34" charset="0"/>
              </a:rPr>
            </a:br>
            <a:r>
              <a:rPr lang="en-US" altLang="ko-KR" dirty="0">
                <a:latin typeface="Arial" panose="020B0604020202020204" pitchFamily="34" charset="0"/>
              </a:rPr>
              <a:t>  MQTT is a communication protocol for IoT and it is characterized by low power and low packet volume. </a:t>
            </a:r>
          </a:p>
          <a:p>
            <a:r>
              <a:rPr lang="en-US" altLang="ko-KR" dirty="0">
                <a:latin typeface="Arial" panose="020B0604020202020204" pitchFamily="34" charset="0"/>
              </a:rPr>
              <a:t>Unlike normal communications, MQTT has Broker which relay communications in the middle.</a:t>
            </a:r>
            <a:br>
              <a:rPr lang="en-US" altLang="ko-KR" dirty="0">
                <a:latin typeface="Arial" panose="020B0604020202020204" pitchFamily="34" charset="0"/>
              </a:rPr>
            </a:br>
            <a:r>
              <a:rPr lang="en-US" altLang="ko-KR" dirty="0">
                <a:latin typeface="Arial" panose="020B0604020202020204" pitchFamily="34" charset="0"/>
              </a:rPr>
              <a:t>  When we publish the data for a topic to the Broker, Broker sends the data to a program that subscribes to that topic. In the system, the Broker is in charge of RabbitMQ and the sub-</a:t>
            </a:r>
            <a:r>
              <a:rPr lang="en-US" altLang="ko-KR" dirty="0" err="1">
                <a:latin typeface="Arial" panose="020B0604020202020204" pitchFamily="34" charset="0"/>
              </a:rPr>
              <a:t>mqtt</a:t>
            </a:r>
            <a:r>
              <a:rPr lang="en-US" altLang="ko-KR" dirty="0">
                <a:latin typeface="Arial" panose="020B0604020202020204" pitchFamily="34" charset="0"/>
              </a:rPr>
              <a:t> program subscribes to a topic called total-information.</a:t>
            </a:r>
          </a:p>
        </p:txBody>
      </p:sp>
      <p:sp>
        <p:nvSpPr>
          <p:cNvPr id="100356" name="슬라이드 번호 개체 틀 3">
            <a:extLst>
              <a:ext uri="{FF2B5EF4-FFF2-40B4-BE49-F238E27FC236}">
                <a16:creationId xmlns:a16="http://schemas.microsoft.com/office/drawing/2014/main" id="{F82F4A2C-B5FC-4DF9-B18B-8AFF186A12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56A26A19-6D8B-494F-881B-3850DE40FA95}" type="slidenum">
              <a:rPr lang="en-US" altLang="zh-TW" smtClean="0"/>
              <a:pPr/>
              <a:t>14</a:t>
            </a:fld>
            <a:endParaRPr lang="en-US"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슬라이드 이미지 개체 틀 1">
            <a:extLst>
              <a:ext uri="{FF2B5EF4-FFF2-40B4-BE49-F238E27FC236}">
                <a16:creationId xmlns:a16="http://schemas.microsoft.com/office/drawing/2014/main" id="{11E9CF46-F5ED-4F6A-89E5-48DFA1DDE18B}"/>
              </a:ext>
            </a:extLst>
          </p:cNvPr>
          <p:cNvSpPr>
            <a:spLocks noGrp="1" noRot="1" noChangeAspect="1" noChangeArrowheads="1" noTextEdit="1"/>
          </p:cNvSpPr>
          <p:nvPr>
            <p:ph type="sldImg"/>
          </p:nvPr>
        </p:nvSpPr>
        <p:spPr>
          <a:ln/>
        </p:spPr>
      </p:sp>
      <p:sp>
        <p:nvSpPr>
          <p:cNvPr id="102403" name="슬라이드 노트 개체 틀 2">
            <a:extLst>
              <a:ext uri="{FF2B5EF4-FFF2-40B4-BE49-F238E27FC236}">
                <a16:creationId xmlns:a16="http://schemas.microsoft.com/office/drawing/2014/main" id="{271CE471-CDD0-4A06-85BD-B23D147E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세번째는 </a:t>
            </a:r>
            <a:r>
              <a:rPr lang="en-US" altLang="ko-KR" dirty="0" err="1">
                <a:latin typeface="Arial" panose="020B0604020202020204" pitchFamily="34" charset="0"/>
              </a:rPr>
              <a:t>Postgresql</a:t>
            </a:r>
            <a:r>
              <a:rPr lang="en-US" altLang="ko-KR" dirty="0">
                <a:latin typeface="Arial" panose="020B0604020202020204" pitchFamily="34" charset="0"/>
              </a:rPr>
              <a:t> </a:t>
            </a:r>
            <a:r>
              <a:rPr lang="ko-KR" altLang="en-US" dirty="0">
                <a:latin typeface="Arial" panose="020B0604020202020204" pitchFamily="34" charset="0"/>
              </a:rPr>
              <a:t>입니다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err="1">
                <a:latin typeface="Arial" panose="020B0604020202020204" pitchFamily="34" charset="0"/>
              </a:rPr>
              <a:t>postgresql</a:t>
            </a:r>
            <a:r>
              <a:rPr lang="ko-KR" altLang="en-US" dirty="0">
                <a:latin typeface="Arial" panose="020B0604020202020204" pitchFamily="34" charset="0"/>
              </a:rPr>
              <a:t>은 데이터베이스로</a:t>
            </a:r>
            <a:r>
              <a:rPr lang="en-US" altLang="ko-KR" dirty="0">
                <a:latin typeface="Arial" panose="020B0604020202020204" pitchFamily="34" charset="0"/>
              </a:rPr>
              <a:t>, </a:t>
            </a:r>
            <a:r>
              <a:rPr lang="ko-KR" altLang="en-US" dirty="0">
                <a:latin typeface="Arial" panose="020B0604020202020204" pitchFamily="34" charset="0"/>
              </a:rPr>
              <a:t>현재 </a:t>
            </a:r>
            <a:r>
              <a:rPr lang="ko-KR" altLang="en-US" dirty="0" err="1">
                <a:latin typeface="Arial" panose="020B0604020202020204" pitchFamily="34" charset="0"/>
              </a:rPr>
              <a:t>할당받은</a:t>
            </a:r>
            <a:r>
              <a:rPr lang="ko-KR" altLang="en-US" dirty="0">
                <a:latin typeface="Arial" panose="020B0604020202020204" pitchFamily="34" charset="0"/>
              </a:rPr>
              <a:t> </a:t>
            </a:r>
            <a:r>
              <a:rPr lang="en-US" altLang="ko-KR" dirty="0">
                <a:latin typeface="Arial" panose="020B0604020202020204" pitchFamily="34" charset="0"/>
              </a:rPr>
              <a:t>DB</a:t>
            </a:r>
            <a:r>
              <a:rPr lang="ko-KR" altLang="en-US" dirty="0">
                <a:latin typeface="Arial" panose="020B0604020202020204" pitchFamily="34" charset="0"/>
              </a:rPr>
              <a:t>에 </a:t>
            </a:r>
            <a:r>
              <a:rPr lang="en-US" altLang="ko-KR" dirty="0" err="1">
                <a:latin typeface="Arial" panose="020B0604020202020204" pitchFamily="34" charset="0"/>
              </a:rPr>
              <a:t>fetal_information</a:t>
            </a:r>
            <a:r>
              <a:rPr lang="ko-KR" altLang="en-US" dirty="0">
                <a:latin typeface="Arial" panose="020B0604020202020204" pitchFamily="34" charset="0"/>
              </a:rPr>
              <a:t>라는 이름의 </a:t>
            </a:r>
            <a:r>
              <a:rPr lang="en-US" altLang="ko-KR" dirty="0">
                <a:latin typeface="Arial" panose="020B0604020202020204" pitchFamily="34" charset="0"/>
              </a:rPr>
              <a:t>schema</a:t>
            </a:r>
            <a:r>
              <a:rPr lang="ko-KR" altLang="en-US" dirty="0">
                <a:latin typeface="Arial" panose="020B0604020202020204" pitchFamily="34" charset="0"/>
              </a:rPr>
              <a:t>를 만들고 </a:t>
            </a:r>
            <a:r>
              <a:rPr kumimoji="1" lang="en-US" altLang="ko-KR" sz="1000" kern="1200" dirty="0">
                <a:ln>
                  <a:solidFill>
                    <a:srgbClr val="00427F">
                      <a:alpha val="0"/>
                    </a:srgbClr>
                  </a:solidFill>
                </a:ln>
                <a:solidFill>
                  <a:schemeClr val="tx1"/>
                </a:solidFill>
                <a:latin typeface="Arial" charset="0"/>
                <a:ea typeface="新細明體" pitchFamily="18" charset="-120"/>
                <a:cs typeface="+mn-cs"/>
              </a:rPr>
              <a:t>‘</a:t>
            </a:r>
            <a:r>
              <a:rPr kumimoji="1" lang="en-US" altLang="ko-KR" sz="1000" kern="1200" dirty="0" err="1">
                <a:ln>
                  <a:solidFill>
                    <a:srgbClr val="00427F">
                      <a:alpha val="0"/>
                    </a:srgbClr>
                  </a:solidFill>
                </a:ln>
                <a:solidFill>
                  <a:schemeClr val="tx1"/>
                </a:solidFill>
                <a:latin typeface="Arial" charset="0"/>
                <a:ea typeface="新細明體" pitchFamily="18" charset="-120"/>
                <a:cs typeface="+mn-cs"/>
              </a:rPr>
              <a:t>total_fetal_information</a:t>
            </a:r>
            <a:r>
              <a:rPr kumimoji="1" lang="en-US" altLang="ko-KR" sz="1000" kern="1200" dirty="0">
                <a:ln>
                  <a:solidFill>
                    <a:srgbClr val="00427F">
                      <a:alpha val="0"/>
                    </a:srgbClr>
                  </a:solidFill>
                </a:ln>
                <a:solidFill>
                  <a:schemeClr val="tx1"/>
                </a:solidFill>
                <a:latin typeface="Arial" charset="0"/>
                <a:ea typeface="新細明體" pitchFamily="18" charset="-120"/>
                <a:cs typeface="+mn-cs"/>
              </a:rPr>
              <a:t>’</a:t>
            </a:r>
            <a:r>
              <a:rPr lang="ko-KR" altLang="en-US" dirty="0">
                <a:latin typeface="Arial" panose="020B0604020202020204" pitchFamily="34" charset="0"/>
              </a:rPr>
              <a:t>라는 이름의 </a:t>
            </a:r>
            <a:r>
              <a:rPr lang="en-US" altLang="ko-KR" dirty="0">
                <a:latin typeface="Arial" panose="020B0604020202020204" pitchFamily="34" charset="0"/>
              </a:rPr>
              <a:t>table</a:t>
            </a:r>
            <a:r>
              <a:rPr lang="ko-KR" altLang="en-US" dirty="0">
                <a:latin typeface="Arial" panose="020B0604020202020204" pitchFamily="34" charset="0"/>
              </a:rPr>
              <a:t>을 만들어 데이터를 저장하였습니다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Next one is </a:t>
            </a:r>
            <a:r>
              <a:rPr lang="en-US" altLang="ko-KR" dirty="0" err="1">
                <a:latin typeface="Arial" panose="020B0604020202020204" pitchFamily="34" charset="0"/>
              </a:rPr>
              <a:t>Postgresql</a:t>
            </a:r>
            <a:r>
              <a:rPr lang="en-US" altLang="ko-KR" dirty="0">
                <a:latin typeface="Arial" panose="020B0604020202020204" pitchFamily="34" charset="0"/>
              </a:rPr>
              <a:t> stage.</a:t>
            </a:r>
            <a:br>
              <a:rPr lang="en-US" altLang="ko-KR" dirty="0">
                <a:latin typeface="Arial" panose="020B0604020202020204" pitchFamily="34" charset="0"/>
              </a:rPr>
            </a:br>
            <a:r>
              <a:rPr lang="en-US" altLang="ko-KR" dirty="0" err="1">
                <a:latin typeface="Arial" panose="020B0604020202020204" pitchFamily="34" charset="0"/>
              </a:rPr>
              <a:t>Postgresql</a:t>
            </a:r>
            <a:r>
              <a:rPr lang="en-US" altLang="ko-KR" dirty="0">
                <a:latin typeface="Arial" panose="020B0604020202020204" pitchFamily="34" charset="0"/>
              </a:rPr>
              <a:t> is a database.</a:t>
            </a:r>
            <a:br>
              <a:rPr lang="en-US" altLang="ko-KR" dirty="0">
                <a:latin typeface="Arial" panose="020B0604020202020204" pitchFamily="34" charset="0"/>
              </a:rPr>
            </a:br>
            <a:r>
              <a:rPr lang="en-US" altLang="ko-KR" dirty="0">
                <a:latin typeface="Arial" panose="020B0604020202020204" pitchFamily="34" charset="0"/>
              </a:rPr>
              <a:t>In the assigned database, we created a schema named ‘</a:t>
            </a:r>
            <a:r>
              <a:rPr lang="en-US" altLang="ko-KR" dirty="0" err="1">
                <a:latin typeface="Arial" panose="020B0604020202020204" pitchFamily="34" charset="0"/>
              </a:rPr>
              <a:t>fetal_information</a:t>
            </a:r>
            <a:r>
              <a:rPr lang="en-US" altLang="ko-KR" dirty="0">
                <a:latin typeface="Arial" panose="020B0604020202020204" pitchFamily="34" charset="0"/>
              </a:rPr>
              <a:t>’ and tables named ‘</a:t>
            </a:r>
            <a:r>
              <a:rPr lang="en-US" altLang="ko-KR" dirty="0" err="1">
                <a:latin typeface="Arial" panose="020B0604020202020204" pitchFamily="34" charset="0"/>
              </a:rPr>
              <a:t>heart_rate</a:t>
            </a:r>
            <a:r>
              <a:rPr lang="en-US" altLang="ko-KR" dirty="0">
                <a:latin typeface="Arial" panose="020B0604020202020204" pitchFamily="34" charset="0"/>
              </a:rPr>
              <a:t>’ and ‘</a:t>
            </a:r>
            <a:r>
              <a:rPr lang="en-US" altLang="ko-KR" dirty="0" err="1">
                <a:latin typeface="Arial" panose="020B0604020202020204" pitchFamily="34" charset="0"/>
              </a:rPr>
              <a:t>fetal_movement</a:t>
            </a:r>
            <a:r>
              <a:rPr lang="en-US" altLang="ko-KR" dirty="0">
                <a:latin typeface="Arial" panose="020B0604020202020204" pitchFamily="34" charset="0"/>
              </a:rPr>
              <a:t>’ to store the data. </a:t>
            </a:r>
          </a:p>
          <a:p>
            <a:endParaRPr lang="en-US" altLang="ko-KR" dirty="0">
              <a:latin typeface="Arial" panose="020B0604020202020204" pitchFamily="34" charset="0"/>
            </a:endParaRPr>
          </a:p>
        </p:txBody>
      </p:sp>
      <p:sp>
        <p:nvSpPr>
          <p:cNvPr id="102404" name="슬라이드 번호 개체 틀 3">
            <a:extLst>
              <a:ext uri="{FF2B5EF4-FFF2-40B4-BE49-F238E27FC236}">
                <a16:creationId xmlns:a16="http://schemas.microsoft.com/office/drawing/2014/main" id="{BEB9FDD1-6384-4747-8349-A2EF42B9F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3BB30821-C7A4-4FF6-8703-79E8D75ACA89}" type="slidenum">
              <a:rPr lang="en-US" altLang="zh-TW" smtClean="0"/>
              <a:pPr/>
              <a:t>15</a:t>
            </a:fld>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슬라이드 이미지 개체 틀 1">
            <a:extLst>
              <a:ext uri="{FF2B5EF4-FFF2-40B4-BE49-F238E27FC236}">
                <a16:creationId xmlns:a16="http://schemas.microsoft.com/office/drawing/2014/main" id="{5EA8D898-4703-4E51-9EF8-14352626D540}"/>
              </a:ext>
            </a:extLst>
          </p:cNvPr>
          <p:cNvSpPr>
            <a:spLocks noGrp="1" noRot="1" noChangeAspect="1" noChangeArrowheads="1" noTextEdit="1"/>
          </p:cNvSpPr>
          <p:nvPr>
            <p:ph type="sldImg"/>
          </p:nvPr>
        </p:nvSpPr>
        <p:spPr>
          <a:ln/>
        </p:spPr>
      </p:sp>
      <p:sp>
        <p:nvSpPr>
          <p:cNvPr id="104451" name="슬라이드 노트 개체 틀 2">
            <a:extLst>
              <a:ext uri="{FF2B5EF4-FFF2-40B4-BE49-F238E27FC236}">
                <a16:creationId xmlns:a16="http://schemas.microsoft.com/office/drawing/2014/main" id="{D4DD143C-490C-4DFD-899D-7E83C6F261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err="1">
                <a:latin typeface="Arial" panose="020B0604020202020204" pitchFamily="34" charset="0"/>
              </a:rPr>
              <a:t>Postgresql</a:t>
            </a:r>
            <a:r>
              <a:rPr lang="ko-KR" altLang="en-US" dirty="0">
                <a:latin typeface="Arial" panose="020B0604020202020204" pitchFamily="34" charset="0"/>
              </a:rPr>
              <a:t>의 테이블에 저장된 데이터의 모습입니다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The figure shows the data stored in a table ‘</a:t>
            </a:r>
            <a:r>
              <a:rPr lang="en-US" altLang="ko-KR" dirty="0" err="1">
                <a:latin typeface="Arial" panose="020B0604020202020204" pitchFamily="34" charset="0"/>
              </a:rPr>
              <a:t>heart_rate</a:t>
            </a:r>
            <a:r>
              <a:rPr lang="en-US" altLang="ko-KR" dirty="0">
                <a:latin typeface="Arial" panose="020B0604020202020204" pitchFamily="34" charset="0"/>
              </a:rPr>
              <a:t>’ in </a:t>
            </a:r>
            <a:r>
              <a:rPr lang="en-US" altLang="ko-KR" dirty="0" err="1">
                <a:latin typeface="Arial" panose="020B0604020202020204" pitchFamily="34" charset="0"/>
              </a:rPr>
              <a:t>Postgresql</a:t>
            </a:r>
            <a:r>
              <a:rPr lang="en-US" altLang="ko-KR" dirty="0">
                <a:latin typeface="Arial" panose="020B0604020202020204" pitchFamily="34" charset="0"/>
              </a:rPr>
              <a:t>.</a:t>
            </a:r>
          </a:p>
        </p:txBody>
      </p:sp>
      <p:sp>
        <p:nvSpPr>
          <p:cNvPr id="104452" name="슬라이드 번호 개체 틀 3">
            <a:extLst>
              <a:ext uri="{FF2B5EF4-FFF2-40B4-BE49-F238E27FC236}">
                <a16:creationId xmlns:a16="http://schemas.microsoft.com/office/drawing/2014/main" id="{5DE67604-9803-43C3-A30A-E21AAAABC0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3401AA24-E2A4-4704-9545-56459A4DAAAF}" type="slidenum">
              <a:rPr lang="en-US" altLang="zh-TW" smtClean="0"/>
              <a:pPr/>
              <a:t>16</a:t>
            </a:fld>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슬라이드 이미지 개체 틀 1">
            <a:extLst>
              <a:ext uri="{FF2B5EF4-FFF2-40B4-BE49-F238E27FC236}">
                <a16:creationId xmlns:a16="http://schemas.microsoft.com/office/drawing/2014/main" id="{EA4360E9-445B-4E56-B7D3-3510DE858D51}"/>
              </a:ext>
            </a:extLst>
          </p:cNvPr>
          <p:cNvSpPr>
            <a:spLocks noGrp="1" noRot="1" noChangeAspect="1" noChangeArrowheads="1" noTextEdit="1"/>
          </p:cNvSpPr>
          <p:nvPr>
            <p:ph type="sldImg"/>
          </p:nvPr>
        </p:nvSpPr>
        <p:spPr>
          <a:ln/>
        </p:spPr>
      </p:sp>
      <p:sp>
        <p:nvSpPr>
          <p:cNvPr id="106499" name="슬라이드 노트 개체 틀 2">
            <a:extLst>
              <a:ext uri="{FF2B5EF4-FFF2-40B4-BE49-F238E27FC236}">
                <a16:creationId xmlns:a16="http://schemas.microsoft.com/office/drawing/2014/main" id="{2FA5227B-99FD-4529-8BB1-D53713B61E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네번째로는</a:t>
            </a:r>
            <a:r>
              <a:rPr lang="en-US" altLang="ko-KR" dirty="0">
                <a:latin typeface="Arial" panose="020B0604020202020204" pitchFamily="34" charset="0"/>
              </a:rPr>
              <a:t> Server </a:t>
            </a:r>
            <a:r>
              <a:rPr lang="ko-KR" altLang="en-US" dirty="0">
                <a:latin typeface="Arial" panose="020B0604020202020204" pitchFamily="34" charset="0"/>
              </a:rPr>
              <a:t>입니다</a:t>
            </a:r>
            <a:r>
              <a:rPr lang="en-US" altLang="ko-KR" dirty="0">
                <a:latin typeface="Arial" panose="020B0604020202020204" pitchFamily="34" charset="0"/>
              </a:rPr>
              <a:t>.</a:t>
            </a:r>
          </a:p>
          <a:p>
            <a:r>
              <a:rPr lang="ko-KR" altLang="en-US" dirty="0">
                <a:latin typeface="Arial" panose="020B0604020202020204" pitchFamily="34" charset="0"/>
              </a:rPr>
              <a:t>서버는 </a:t>
            </a:r>
            <a:r>
              <a:rPr lang="en-US" altLang="ko-KR" b="0" i="0" dirty="0">
                <a:solidFill>
                  <a:srgbClr val="24292E"/>
                </a:solidFill>
                <a:effectLst/>
                <a:latin typeface="-apple-system"/>
              </a:rPr>
              <a:t>node.js express </a:t>
            </a:r>
            <a:r>
              <a:rPr lang="ko-KR" altLang="en-US" b="0" i="0" dirty="0">
                <a:solidFill>
                  <a:srgbClr val="24292E"/>
                </a:solidFill>
                <a:effectLst/>
                <a:latin typeface="-apple-system"/>
              </a:rPr>
              <a:t>프레임워크를 이용합니다</a:t>
            </a:r>
            <a:r>
              <a:rPr lang="en-US" altLang="ko-KR" b="0" i="0" dirty="0">
                <a:solidFill>
                  <a:srgbClr val="24292E"/>
                </a:solidFill>
                <a:effectLst/>
                <a:latin typeface="-apple-system"/>
              </a:rPr>
              <a:t>.</a:t>
            </a:r>
            <a:r>
              <a:rPr lang="ko-KR" altLang="en-US" dirty="0">
                <a:latin typeface="Arial" panose="020B0604020202020204" pitchFamily="34" charset="0"/>
              </a:rPr>
              <a:t> 데이터가 실질적으로 </a:t>
            </a:r>
            <a:r>
              <a:rPr lang="ko-KR" altLang="en-US" dirty="0" err="1">
                <a:latin typeface="Arial" panose="020B0604020202020204" pitchFamily="34" charset="0"/>
              </a:rPr>
              <a:t>저장되는곳이며</a:t>
            </a:r>
            <a:r>
              <a:rPr lang="ko-KR" altLang="en-US" dirty="0">
                <a:latin typeface="Arial" panose="020B0604020202020204" pitchFamily="34" charset="0"/>
              </a:rPr>
              <a:t> 외부 </a:t>
            </a:r>
            <a:r>
              <a:rPr lang="en-US" altLang="ko-KR" dirty="0">
                <a:latin typeface="Arial" panose="020B0604020202020204" pitchFamily="34" charset="0"/>
              </a:rPr>
              <a:t>host</a:t>
            </a:r>
            <a:r>
              <a:rPr lang="ko-KR" altLang="en-US" dirty="0">
                <a:latin typeface="Arial" panose="020B0604020202020204" pitchFamily="34" charset="0"/>
              </a:rPr>
              <a:t>를 통해서 데이터를 </a:t>
            </a:r>
            <a:r>
              <a:rPr lang="ko-KR" altLang="en-US" dirty="0" err="1">
                <a:latin typeface="Arial" panose="020B0604020202020204" pitchFamily="34" charset="0"/>
              </a:rPr>
              <a:t>가져올수</a:t>
            </a:r>
            <a:r>
              <a:rPr lang="ko-KR" altLang="en-US" dirty="0">
                <a:latin typeface="Arial" panose="020B0604020202020204" pitchFamily="34" charset="0"/>
              </a:rPr>
              <a:t> 있습니다</a:t>
            </a:r>
            <a:r>
              <a:rPr lang="en-US" altLang="ko-KR" dirty="0">
                <a:latin typeface="Arial" panose="020B0604020202020204" pitchFamily="34" charset="0"/>
              </a:rPr>
              <a:t>.</a:t>
            </a:r>
            <a:br>
              <a:rPr lang="en-US" altLang="ko-KR" dirty="0">
                <a:latin typeface="Arial" panose="020B0604020202020204" pitchFamily="34" charset="0"/>
              </a:rPr>
            </a:br>
            <a:r>
              <a:rPr lang="en-US" altLang="ko-KR" dirty="0">
                <a:latin typeface="Arial" panose="020B0604020202020204" pitchFamily="34" charset="0"/>
              </a:rPr>
              <a:t>Then, Server is a program that uses the node.js express framework, which can be modified to develop websites.</a:t>
            </a:r>
          </a:p>
        </p:txBody>
      </p:sp>
      <p:sp>
        <p:nvSpPr>
          <p:cNvPr id="106500" name="슬라이드 번호 개체 틀 3">
            <a:extLst>
              <a:ext uri="{FF2B5EF4-FFF2-40B4-BE49-F238E27FC236}">
                <a16:creationId xmlns:a16="http://schemas.microsoft.com/office/drawing/2014/main" id="{9E18A66B-E335-4B31-9A0F-71EF4D05F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50DDE71E-5E20-409F-B6C6-C3D5D697EAD1}" type="slidenum">
              <a:rPr lang="en-US" altLang="zh-TW" smtClean="0"/>
              <a:pPr/>
              <a:t>17</a:t>
            </a:fld>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슬라이드 이미지 개체 틀 1">
            <a:extLst>
              <a:ext uri="{FF2B5EF4-FFF2-40B4-BE49-F238E27FC236}">
                <a16:creationId xmlns:a16="http://schemas.microsoft.com/office/drawing/2014/main" id="{B548B8EC-2941-49E1-AA3D-481231E55D50}"/>
              </a:ext>
            </a:extLst>
          </p:cNvPr>
          <p:cNvSpPr>
            <a:spLocks noGrp="1" noRot="1" noChangeAspect="1" noChangeArrowheads="1" noTextEdit="1"/>
          </p:cNvSpPr>
          <p:nvPr>
            <p:ph type="sldImg"/>
          </p:nvPr>
        </p:nvSpPr>
        <p:spPr>
          <a:ln/>
        </p:spPr>
      </p:sp>
      <p:sp>
        <p:nvSpPr>
          <p:cNvPr id="108547" name="슬라이드 노트 개체 틀 2">
            <a:extLst>
              <a:ext uri="{FF2B5EF4-FFF2-40B4-BE49-F238E27FC236}">
                <a16:creationId xmlns:a16="http://schemas.microsoft.com/office/drawing/2014/main" id="{A0F1A290-7058-4DC4-B450-7242FB17D5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마지막으로</a:t>
            </a:r>
            <a:r>
              <a:rPr lang="en-US" altLang="ko-KR" dirty="0">
                <a:latin typeface="Arial" panose="020B0604020202020204" pitchFamily="34" charset="0"/>
              </a:rPr>
              <a:t> Dashboard </a:t>
            </a:r>
            <a:r>
              <a:rPr lang="ko-KR" altLang="en-US" dirty="0">
                <a:latin typeface="Arial" panose="020B0604020202020204" pitchFamily="34" charset="0"/>
              </a:rPr>
              <a:t>입니다</a:t>
            </a:r>
            <a:r>
              <a:rPr lang="en-US" altLang="ko-KR" dirty="0">
                <a:latin typeface="Arial" panose="020B0604020202020204" pitchFamily="34" charset="0"/>
              </a:rPr>
              <a:t>.</a:t>
            </a:r>
          </a:p>
          <a:p>
            <a:endParaRPr lang="en-US" altLang="ko-KR" dirty="0">
              <a:latin typeface="Arial" panose="020B0604020202020204" pitchFamily="34" charset="0"/>
            </a:endParaRPr>
          </a:p>
          <a:p>
            <a:r>
              <a:rPr lang="ko-KR" altLang="en-US" dirty="0">
                <a:latin typeface="Arial" panose="020B0604020202020204" pitchFamily="34" charset="0"/>
              </a:rPr>
              <a:t>대시보드에서는 </a:t>
            </a:r>
            <a:r>
              <a:rPr lang="en-US" altLang="ko-KR" dirty="0" err="1">
                <a:latin typeface="Arial" panose="020B0604020202020204" pitchFamily="34" charset="0"/>
              </a:rPr>
              <a:t>Postgresql</a:t>
            </a:r>
            <a:r>
              <a:rPr lang="en-US" altLang="ko-KR" dirty="0">
                <a:latin typeface="Arial" panose="020B0604020202020204" pitchFamily="34" charset="0"/>
              </a:rPr>
              <a:t> </a:t>
            </a:r>
            <a:r>
              <a:rPr lang="ko-KR" altLang="en-US" dirty="0">
                <a:latin typeface="Arial" panose="020B0604020202020204" pitchFamily="34" charset="0"/>
              </a:rPr>
              <a:t>에서 데이터를 받아 데이터를 </a:t>
            </a:r>
            <a:r>
              <a:rPr lang="ko-KR" altLang="en-US" dirty="0" err="1">
                <a:latin typeface="Arial" panose="020B0604020202020204" pitchFamily="34" charset="0"/>
              </a:rPr>
              <a:t>시각화하게</a:t>
            </a:r>
            <a:r>
              <a:rPr lang="ko-KR" altLang="en-US" dirty="0">
                <a:latin typeface="Arial" panose="020B0604020202020204" pitchFamily="34" charset="0"/>
              </a:rPr>
              <a:t> 됩니다</a:t>
            </a:r>
            <a:r>
              <a:rPr lang="en-US" altLang="ko-KR" dirty="0">
                <a:latin typeface="Arial" panose="020B0604020202020204" pitchFamily="34" charset="0"/>
              </a:rPr>
              <a:t>.</a:t>
            </a:r>
          </a:p>
          <a:p>
            <a:endParaRPr lang="en-US" altLang="ko-KR" dirty="0">
              <a:latin typeface="Arial" panose="020B0604020202020204" pitchFamily="34" charset="0"/>
            </a:endParaRPr>
          </a:p>
          <a:p>
            <a:br>
              <a:rPr lang="en-US" altLang="ko-KR" dirty="0">
                <a:latin typeface="Arial" panose="020B0604020202020204" pitchFamily="34" charset="0"/>
              </a:rPr>
            </a:br>
            <a:r>
              <a:rPr lang="en-US" altLang="ko-KR" dirty="0">
                <a:latin typeface="Arial" panose="020B0604020202020204" pitchFamily="34" charset="0"/>
              </a:rPr>
              <a:t>Finally, on the dashboard stage, we receive the data from </a:t>
            </a:r>
            <a:r>
              <a:rPr lang="en-US" altLang="ko-KR" dirty="0" err="1">
                <a:latin typeface="Arial" panose="020B0604020202020204" pitchFamily="34" charset="0"/>
              </a:rPr>
              <a:t>postgresql</a:t>
            </a:r>
            <a:r>
              <a:rPr lang="en-US" altLang="ko-KR" dirty="0">
                <a:latin typeface="Arial" panose="020B0604020202020204" pitchFamily="34" charset="0"/>
              </a:rPr>
              <a:t> and visualize it on dashboard.</a:t>
            </a:r>
          </a:p>
        </p:txBody>
      </p:sp>
      <p:sp>
        <p:nvSpPr>
          <p:cNvPr id="108548" name="슬라이드 번호 개체 틀 3">
            <a:extLst>
              <a:ext uri="{FF2B5EF4-FFF2-40B4-BE49-F238E27FC236}">
                <a16:creationId xmlns:a16="http://schemas.microsoft.com/office/drawing/2014/main" id="{75B44152-3273-4911-97B4-3F6AE5FDA3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C21B70E2-D67A-4BED-8052-DD5A1EEB6DB2}" type="slidenum">
              <a:rPr lang="en-US" altLang="zh-TW" smtClean="0"/>
              <a:pPr/>
              <a:t>18</a:t>
            </a:fld>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슬라이드 이미지 개체 틀 1">
            <a:extLst>
              <a:ext uri="{FF2B5EF4-FFF2-40B4-BE49-F238E27FC236}">
                <a16:creationId xmlns:a16="http://schemas.microsoft.com/office/drawing/2014/main" id="{BFA26F69-751D-4251-8774-315E5025F50B}"/>
              </a:ext>
            </a:extLst>
          </p:cNvPr>
          <p:cNvSpPr>
            <a:spLocks noGrp="1" noRot="1" noChangeAspect="1" noChangeArrowheads="1" noTextEdit="1"/>
          </p:cNvSpPr>
          <p:nvPr>
            <p:ph type="sldImg"/>
          </p:nvPr>
        </p:nvSpPr>
        <p:spPr>
          <a:ln/>
        </p:spPr>
      </p:sp>
      <p:sp>
        <p:nvSpPr>
          <p:cNvPr id="110595" name="슬라이드 노트 개체 틀 2">
            <a:extLst>
              <a:ext uri="{FF2B5EF4-FFF2-40B4-BE49-F238E27FC236}">
                <a16:creationId xmlns:a16="http://schemas.microsoft.com/office/drawing/2014/main" id="{E9699D5E-F75E-42A7-B29B-9C8617F4B6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저희 팀은 위와 같은 과정을 거쳐 대시보드를 구현하였습니다</a:t>
            </a:r>
            <a:r>
              <a:rPr lang="en-US" altLang="ko-KR" dirty="0">
                <a:latin typeface="Arial" panose="020B0604020202020204" pitchFamily="34" charset="0"/>
              </a:rPr>
              <a:t>.</a:t>
            </a:r>
          </a:p>
          <a:p>
            <a:r>
              <a:rPr lang="ko-KR" altLang="en-US" dirty="0">
                <a:latin typeface="Arial" panose="020B0604020202020204" pitchFamily="34" charset="0"/>
              </a:rPr>
              <a:t>왼쪽 대시보드는 환자의 접근권한으로 볼 수 있는 대시보드이며</a:t>
            </a:r>
            <a:r>
              <a:rPr lang="en-US" altLang="ko-KR" dirty="0">
                <a:latin typeface="Arial" panose="020B0604020202020204" pitchFamily="34" charset="0"/>
              </a:rPr>
              <a:t>, </a:t>
            </a:r>
            <a:r>
              <a:rPr lang="ko-KR" altLang="en-US" dirty="0">
                <a:latin typeface="Arial" panose="020B0604020202020204" pitchFamily="34" charset="0"/>
              </a:rPr>
              <a:t>본인의 기록만을 열람할 수 있습니다</a:t>
            </a:r>
            <a:r>
              <a:rPr lang="en-US" altLang="ko-KR" dirty="0">
                <a:latin typeface="Arial" panose="020B0604020202020204" pitchFamily="34" charset="0"/>
              </a:rPr>
              <a:t>. </a:t>
            </a:r>
          </a:p>
          <a:p>
            <a:r>
              <a:rPr lang="ko-KR" altLang="en-US" dirty="0">
                <a:latin typeface="Arial" panose="020B0604020202020204" pitchFamily="34" charset="0"/>
              </a:rPr>
              <a:t>오른쪽 대시보드는 의사의 접근권한으로 볼 수 있는 대시보드이며</a:t>
            </a:r>
            <a:r>
              <a:rPr lang="en-US" altLang="ko-KR" dirty="0">
                <a:latin typeface="Arial" panose="020B0604020202020204" pitchFamily="34" charset="0"/>
              </a:rPr>
              <a:t>, </a:t>
            </a:r>
            <a:r>
              <a:rPr lang="ko-KR" altLang="en-US" dirty="0">
                <a:latin typeface="Arial" panose="020B0604020202020204" pitchFamily="34" charset="0"/>
              </a:rPr>
              <a:t>의사가 진료하고 있는 여러 환자들의 데이터를 모두 열람할 수 있는 대시보드입니다</a:t>
            </a:r>
            <a:r>
              <a:rPr lang="en-US" altLang="ko-KR" dirty="0">
                <a:latin typeface="Arial" panose="020B0604020202020204" pitchFamily="34" charset="0"/>
              </a:rPr>
              <a:t>.</a:t>
            </a:r>
          </a:p>
        </p:txBody>
      </p:sp>
      <p:sp>
        <p:nvSpPr>
          <p:cNvPr id="110596" name="슬라이드 번호 개체 틀 3">
            <a:extLst>
              <a:ext uri="{FF2B5EF4-FFF2-40B4-BE49-F238E27FC236}">
                <a16:creationId xmlns:a16="http://schemas.microsoft.com/office/drawing/2014/main" id="{58B88208-786A-4143-B486-D7433F0177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7788FA04-2011-4938-BE01-12A2EE151756}" type="slidenum">
              <a:rPr lang="en-US" altLang="zh-TW" smtClean="0"/>
              <a:pPr/>
              <a:t>19</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슬라이드 이미지 개체 틀 1">
            <a:extLst>
              <a:ext uri="{FF2B5EF4-FFF2-40B4-BE49-F238E27FC236}">
                <a16:creationId xmlns:a16="http://schemas.microsoft.com/office/drawing/2014/main" id="{85F6CD34-4DE8-419D-806C-29F17B570F50}"/>
              </a:ext>
            </a:extLst>
          </p:cNvPr>
          <p:cNvSpPr>
            <a:spLocks noGrp="1" noRot="1" noChangeAspect="1" noChangeArrowheads="1" noTextEdit="1"/>
          </p:cNvSpPr>
          <p:nvPr>
            <p:ph type="sldImg"/>
          </p:nvPr>
        </p:nvSpPr>
        <p:spPr>
          <a:ln/>
        </p:spPr>
      </p:sp>
      <p:sp>
        <p:nvSpPr>
          <p:cNvPr id="61443" name="슬라이드 노트 개체 틀 2">
            <a:extLst>
              <a:ext uri="{FF2B5EF4-FFF2-40B4-BE49-F238E27FC236}">
                <a16:creationId xmlns:a16="http://schemas.microsoft.com/office/drawing/2014/main" id="{7C0E5C16-83B6-498C-9C5F-6972148CD3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sz="500" dirty="0">
                <a:latin typeface="Arial" panose="020B0604020202020204" pitchFamily="34" charset="0"/>
              </a:rPr>
              <a:t>목차는 다음과 같습니다</a:t>
            </a:r>
            <a:r>
              <a:rPr lang="en-US" altLang="ko-KR" sz="500" dirty="0">
                <a:latin typeface="Arial" panose="020B0604020202020204" pitchFamily="34" charset="0"/>
              </a:rPr>
              <a:t>. </a:t>
            </a:r>
          </a:p>
          <a:p>
            <a:r>
              <a:rPr lang="ko-KR" altLang="en-US" sz="500" dirty="0">
                <a:latin typeface="Arial" panose="020B0604020202020204" pitchFamily="34" charset="0"/>
              </a:rPr>
              <a:t>본선 때도 말씀드렸지만</a:t>
            </a:r>
            <a:r>
              <a:rPr lang="en-US" altLang="ko-KR" sz="500" dirty="0">
                <a:latin typeface="Arial" panose="020B0604020202020204" pitchFamily="34" charset="0"/>
              </a:rPr>
              <a:t>, </a:t>
            </a:r>
            <a:r>
              <a:rPr lang="ko-KR" altLang="en-US" sz="500" dirty="0">
                <a:latin typeface="Arial" panose="020B0604020202020204" pitchFamily="34" charset="0"/>
              </a:rPr>
              <a:t>저희 서비스의 취지와 서비스 타겟에 대해 간략하게 소개한 다음</a:t>
            </a:r>
            <a:r>
              <a:rPr lang="en-US" altLang="ko-KR" sz="500" dirty="0">
                <a:latin typeface="Arial" panose="020B0604020202020204" pitchFamily="34" charset="0"/>
              </a:rPr>
              <a:t>, </a:t>
            </a:r>
            <a:r>
              <a:rPr lang="ko-KR" altLang="en-US" sz="500" dirty="0">
                <a:latin typeface="Arial" panose="020B0604020202020204" pitchFamily="34" charset="0"/>
              </a:rPr>
              <a:t>본선 이후 개발사항을 중점적으로 발표하겠습니다</a:t>
            </a:r>
            <a:r>
              <a:rPr lang="en-US" altLang="ko-KR" sz="500" dirty="0">
                <a:latin typeface="Arial" panose="020B0604020202020204" pitchFamily="34" charset="0"/>
              </a:rPr>
              <a:t>.</a:t>
            </a:r>
          </a:p>
          <a:p>
            <a:endParaRPr lang="ko-KR" altLang="en-US" sz="500" dirty="0">
              <a:latin typeface="Arial" panose="020B0604020202020204" pitchFamily="34" charset="0"/>
            </a:endParaRPr>
          </a:p>
        </p:txBody>
      </p:sp>
      <p:sp>
        <p:nvSpPr>
          <p:cNvPr id="61444" name="슬라이드 번호 개체 틀 3">
            <a:extLst>
              <a:ext uri="{FF2B5EF4-FFF2-40B4-BE49-F238E27FC236}">
                <a16:creationId xmlns:a16="http://schemas.microsoft.com/office/drawing/2014/main" id="{C41126CD-3B93-45F6-BE19-F841E4D26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697141EF-6D32-4B83-8DD5-CEF179D92754}" type="slidenum">
              <a:rPr lang="en-US" altLang="zh-TW" smtClean="0"/>
              <a:pPr/>
              <a:t>2</a:t>
            </a:fld>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슬라이드 이미지 개체 틀 1">
            <a:extLst>
              <a:ext uri="{FF2B5EF4-FFF2-40B4-BE49-F238E27FC236}">
                <a16:creationId xmlns:a16="http://schemas.microsoft.com/office/drawing/2014/main" id="{EC1E5DF4-EA5E-4F60-8636-E3EDBB554417}"/>
              </a:ext>
            </a:extLst>
          </p:cNvPr>
          <p:cNvSpPr>
            <a:spLocks noGrp="1" noRot="1" noChangeAspect="1" noChangeArrowheads="1" noTextEdit="1"/>
          </p:cNvSpPr>
          <p:nvPr>
            <p:ph type="sldImg"/>
          </p:nvPr>
        </p:nvSpPr>
        <p:spPr>
          <a:ln/>
        </p:spPr>
      </p:sp>
      <p:sp>
        <p:nvSpPr>
          <p:cNvPr id="112643" name="슬라이드 노트 개체 틀 2">
            <a:extLst>
              <a:ext uri="{FF2B5EF4-FFF2-40B4-BE49-F238E27FC236}">
                <a16:creationId xmlns:a16="http://schemas.microsoft.com/office/drawing/2014/main" id="{79643001-FCCE-4F42-B053-F358DFF7D9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추가적으로</a:t>
            </a:r>
            <a:r>
              <a:rPr lang="en-US" altLang="ko-KR" dirty="0">
                <a:latin typeface="Arial" panose="020B0604020202020204" pitchFamily="34" charset="0"/>
              </a:rPr>
              <a:t>, </a:t>
            </a:r>
            <a:r>
              <a:rPr lang="ko-KR" altLang="en-US" dirty="0">
                <a:latin typeface="Arial" panose="020B0604020202020204" pitchFamily="34" charset="0"/>
              </a:rPr>
              <a:t>평균 데이터와 비교해 문제가 있을 시 알람을 보내는 기능을 만들었습니다</a:t>
            </a:r>
            <a:r>
              <a:rPr lang="en-US" altLang="ko-KR" dirty="0">
                <a:latin typeface="Arial" panose="020B0604020202020204" pitchFamily="34" charset="0"/>
              </a:rPr>
              <a:t>.</a:t>
            </a:r>
          </a:p>
          <a:p>
            <a:r>
              <a:rPr lang="ko-KR" altLang="en-US" dirty="0">
                <a:latin typeface="Arial" panose="020B0604020202020204" pitchFamily="34" charset="0"/>
              </a:rPr>
              <a:t>심박수는 </a:t>
            </a:r>
            <a:r>
              <a:rPr lang="en-US" altLang="ko-KR" dirty="0">
                <a:latin typeface="Arial" panose="020B0604020202020204" pitchFamily="34" charset="0"/>
              </a:rPr>
              <a:t>110~180 bpm</a:t>
            </a:r>
            <a:r>
              <a:rPr lang="ko-KR" altLang="en-US" dirty="0">
                <a:latin typeface="Arial" panose="020B0604020202020204" pitchFamily="34" charset="0"/>
              </a:rPr>
              <a:t>을 기준으로 세웠으며 태동은 </a:t>
            </a:r>
            <a:r>
              <a:rPr lang="en-US" altLang="ko-KR" dirty="0">
                <a:latin typeface="Arial" panose="020B0604020202020204" pitchFamily="34" charset="0"/>
              </a:rPr>
              <a:t>2</a:t>
            </a:r>
            <a:r>
              <a:rPr lang="ko-KR" altLang="en-US" dirty="0">
                <a:latin typeface="Arial" panose="020B0604020202020204" pitchFamily="34" charset="0"/>
              </a:rPr>
              <a:t>시간 동안 </a:t>
            </a:r>
            <a:r>
              <a:rPr lang="en-US" altLang="ko-KR" dirty="0">
                <a:latin typeface="Arial" panose="020B0604020202020204" pitchFamily="34" charset="0"/>
              </a:rPr>
              <a:t>10</a:t>
            </a:r>
            <a:r>
              <a:rPr lang="ko-KR" altLang="en-US" dirty="0">
                <a:latin typeface="Arial" panose="020B0604020202020204" pitchFamily="34" charset="0"/>
              </a:rPr>
              <a:t>번 이상의 태동이 없을 경우 태아에게 위험한 상황인 것으로 가정했습니다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Additional, we made</a:t>
            </a:r>
            <a:r>
              <a:rPr lang="en-US" altLang="ko-KR" dirty="0">
                <a:solidFill>
                  <a:srgbClr val="000000"/>
                </a:solidFill>
                <a:latin typeface="Noto Sans"/>
              </a:rPr>
              <a:t> a function to send alarms if there are problems compared to average data.</a:t>
            </a:r>
            <a:endParaRPr lang="en-US" altLang="ko-KR" dirty="0">
              <a:latin typeface="Arial" panose="020B0604020202020204" pitchFamily="34" charset="0"/>
            </a:endParaRPr>
          </a:p>
          <a:p>
            <a:r>
              <a:rPr lang="en-US" altLang="ko-KR" dirty="0">
                <a:latin typeface="Arial" panose="020B0604020202020204" pitchFamily="34" charset="0"/>
              </a:rPr>
              <a:t>For fetal heart rate, we set the standard at 110~180 bpm.</a:t>
            </a:r>
          </a:p>
          <a:p>
            <a:r>
              <a:rPr lang="en-US" altLang="ko-KR" dirty="0">
                <a:latin typeface="Arial" panose="020B0604020202020204" pitchFamily="34" charset="0"/>
              </a:rPr>
              <a:t>And for fetal movement, </a:t>
            </a:r>
            <a:r>
              <a:rPr lang="en-US" altLang="ko-KR" dirty="0">
                <a:solidFill>
                  <a:srgbClr val="000000"/>
                </a:solidFill>
                <a:latin typeface="Noto Sans"/>
              </a:rPr>
              <a:t>if there are no more than 10 movement in two hours, we considered it a dangerous situation for the fetus.</a:t>
            </a:r>
            <a:endParaRPr lang="en-US" altLang="ko-KR" dirty="0">
              <a:latin typeface="Arial" panose="020B0604020202020204" pitchFamily="34" charset="0"/>
            </a:endParaRPr>
          </a:p>
          <a:p>
            <a:endParaRPr lang="en-US" altLang="ko-KR" dirty="0">
              <a:latin typeface="Arial" panose="020B0604020202020204" pitchFamily="34" charset="0"/>
            </a:endParaRPr>
          </a:p>
        </p:txBody>
      </p:sp>
      <p:sp>
        <p:nvSpPr>
          <p:cNvPr id="112644" name="슬라이드 번호 개체 틀 3">
            <a:extLst>
              <a:ext uri="{FF2B5EF4-FFF2-40B4-BE49-F238E27FC236}">
                <a16:creationId xmlns:a16="http://schemas.microsoft.com/office/drawing/2014/main" id="{23523868-31EE-43A6-8960-BF8E095427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48930720-4640-4705-A862-573D8E45C428}" type="slidenum">
              <a:rPr lang="en-US" altLang="zh-TW" smtClean="0"/>
              <a:pPr/>
              <a:t>20</a:t>
            </a:fld>
            <a:endParaRPr lang="en-US"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슬라이드 이미지 개체 틀 1">
            <a:extLst>
              <a:ext uri="{FF2B5EF4-FFF2-40B4-BE49-F238E27FC236}">
                <a16:creationId xmlns:a16="http://schemas.microsoft.com/office/drawing/2014/main" id="{692A0ED1-9D39-41E4-95A8-F879BB07E464}"/>
              </a:ext>
            </a:extLst>
          </p:cNvPr>
          <p:cNvSpPr>
            <a:spLocks noGrp="1" noRot="1" noChangeAspect="1" noChangeArrowheads="1" noTextEdit="1"/>
          </p:cNvSpPr>
          <p:nvPr>
            <p:ph type="sldImg"/>
          </p:nvPr>
        </p:nvSpPr>
        <p:spPr>
          <a:ln/>
        </p:spPr>
      </p:sp>
      <p:sp>
        <p:nvSpPr>
          <p:cNvPr id="114691" name="슬라이드 노트 개체 틀 2">
            <a:extLst>
              <a:ext uri="{FF2B5EF4-FFF2-40B4-BE49-F238E27FC236}">
                <a16:creationId xmlns:a16="http://schemas.microsoft.com/office/drawing/2014/main" id="{F19FA04E-8FCC-4F71-AA33-1441EE6F65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앞서 설명했듯이</a:t>
            </a:r>
            <a:r>
              <a:rPr lang="en-US" altLang="ko-KR" dirty="0">
                <a:latin typeface="Arial" panose="020B0604020202020204" pitchFamily="34" charset="0"/>
              </a:rPr>
              <a:t>, </a:t>
            </a:r>
            <a:r>
              <a:rPr lang="ko-KR" altLang="en-US" dirty="0">
                <a:latin typeface="Arial" panose="020B0604020202020204" pitchFamily="34" charset="0"/>
              </a:rPr>
              <a:t>태아의 심장박동이 평균적인 범위를 넘어서는 경우와 태동이 오랜 시간 나타나지 않는 경우</a:t>
            </a:r>
            <a:r>
              <a:rPr lang="en-US" altLang="ko-KR" dirty="0">
                <a:latin typeface="Arial" panose="020B0604020202020204" pitchFamily="34" charset="0"/>
              </a:rPr>
              <a:t>, </a:t>
            </a:r>
            <a:r>
              <a:rPr lang="ko-KR" altLang="en-US" dirty="0">
                <a:latin typeface="Arial" panose="020B0604020202020204" pitchFamily="34" charset="0"/>
              </a:rPr>
              <a:t>태아의 생명이 위험한 긴급상황이라 생각할 수 있습니다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Alert </a:t>
            </a:r>
            <a:r>
              <a:rPr lang="ko-KR" altLang="en-US" dirty="0" err="1">
                <a:latin typeface="Arial" panose="020B0604020202020204" pitchFamily="34" charset="0"/>
              </a:rPr>
              <a:t>기능에대해서</a:t>
            </a:r>
            <a:r>
              <a:rPr lang="ko-KR" altLang="en-US" dirty="0">
                <a:latin typeface="Arial" panose="020B0604020202020204" pitchFamily="34" charset="0"/>
              </a:rPr>
              <a:t> 동영상과 함께 </a:t>
            </a:r>
            <a:r>
              <a:rPr lang="ko-KR" altLang="en-US" dirty="0" err="1">
                <a:latin typeface="Arial" panose="020B0604020202020204" pitchFamily="34" charset="0"/>
              </a:rPr>
              <a:t>설명드리겠습니다</a:t>
            </a:r>
            <a:r>
              <a:rPr lang="en-US" altLang="ko-KR" dirty="0">
                <a:latin typeface="Arial" panose="020B0604020202020204" pitchFamily="34" charset="0"/>
              </a:rPr>
              <a:t>. (</a:t>
            </a:r>
            <a:r>
              <a:rPr lang="ko-KR" altLang="en-US" dirty="0">
                <a:latin typeface="Arial" panose="020B0604020202020204" pitchFamily="34" charset="0"/>
              </a:rPr>
              <a:t>동영상 재생</a:t>
            </a:r>
            <a:r>
              <a:rPr lang="en-US" altLang="ko-KR" dirty="0">
                <a:latin typeface="Arial" panose="020B0604020202020204" pitchFamily="34" charset="0"/>
              </a:rPr>
              <a:t>)</a:t>
            </a:r>
          </a:p>
          <a:p>
            <a:r>
              <a:rPr lang="ko-KR" altLang="en-US" dirty="0">
                <a:latin typeface="Arial" panose="020B0604020202020204" pitchFamily="34" charset="0"/>
              </a:rPr>
              <a:t>지금보시면 태아의 </a:t>
            </a:r>
            <a:r>
              <a:rPr lang="ko-KR" altLang="en-US" dirty="0" err="1">
                <a:latin typeface="Arial" panose="020B0604020202020204" pitchFamily="34" charset="0"/>
              </a:rPr>
              <a:t>심박이</a:t>
            </a:r>
            <a:r>
              <a:rPr lang="ko-KR" altLang="en-US" dirty="0">
                <a:latin typeface="Arial" panose="020B0604020202020204" pitchFamily="34" charset="0"/>
              </a:rPr>
              <a:t> 정상상태임을 </a:t>
            </a:r>
            <a:r>
              <a:rPr lang="ko-KR" altLang="en-US" dirty="0" err="1">
                <a:latin typeface="Arial" panose="020B0604020202020204" pitchFamily="34" charset="0"/>
              </a:rPr>
              <a:t>확인할수</a:t>
            </a:r>
            <a:r>
              <a:rPr lang="ko-KR" altLang="en-US" dirty="0">
                <a:latin typeface="Arial" panose="020B0604020202020204" pitchFamily="34" charset="0"/>
              </a:rPr>
              <a:t> 있습니다</a:t>
            </a:r>
            <a:r>
              <a:rPr lang="en-US" altLang="ko-KR" dirty="0">
                <a:latin typeface="Arial" panose="020B0604020202020204" pitchFamily="34" charset="0"/>
              </a:rPr>
              <a:t>. Alert </a:t>
            </a:r>
            <a:r>
              <a:rPr lang="ko-KR" altLang="en-US" dirty="0">
                <a:latin typeface="Arial" panose="020B0604020202020204" pitchFamily="34" charset="0"/>
              </a:rPr>
              <a:t>설정을 </a:t>
            </a:r>
            <a:r>
              <a:rPr lang="ko-KR" altLang="en-US" dirty="0" err="1">
                <a:latin typeface="Arial" panose="020B0604020202020204" pitchFamily="34" charset="0"/>
              </a:rPr>
              <a:t>보게되면</a:t>
            </a:r>
            <a:r>
              <a:rPr lang="ko-KR" altLang="en-US" dirty="0">
                <a:latin typeface="Arial" panose="020B0604020202020204" pitchFamily="34" charset="0"/>
              </a:rPr>
              <a:t> 매 </a:t>
            </a:r>
            <a:r>
              <a:rPr lang="en-US" altLang="ko-KR" dirty="0">
                <a:latin typeface="Arial" panose="020B0604020202020204" pitchFamily="34" charset="0"/>
              </a:rPr>
              <a:t>1</a:t>
            </a:r>
            <a:r>
              <a:rPr lang="ko-KR" altLang="en-US" dirty="0">
                <a:latin typeface="Arial" panose="020B0604020202020204" pitchFamily="34" charset="0"/>
              </a:rPr>
              <a:t>분마다 </a:t>
            </a:r>
            <a:r>
              <a:rPr lang="en-US" altLang="ko-KR" dirty="0">
                <a:latin typeface="Arial" panose="020B0604020202020204" pitchFamily="34" charset="0"/>
              </a:rPr>
              <a:t>30</a:t>
            </a:r>
            <a:r>
              <a:rPr lang="ko-KR" altLang="en-US" dirty="0" err="1">
                <a:latin typeface="Arial" panose="020B0604020202020204" pitchFamily="34" charset="0"/>
              </a:rPr>
              <a:t>초동안</a:t>
            </a:r>
            <a:r>
              <a:rPr lang="ko-KR" altLang="en-US" dirty="0">
                <a:latin typeface="Arial" panose="020B0604020202020204" pitchFamily="34" charset="0"/>
              </a:rPr>
              <a:t> 이상여부를 확인하게 </a:t>
            </a:r>
            <a:r>
              <a:rPr lang="ko-KR" altLang="en-US" dirty="0" err="1">
                <a:latin typeface="Arial" panose="020B0604020202020204" pitchFamily="34" charset="0"/>
              </a:rPr>
              <a:t>설정되어있는것을</a:t>
            </a:r>
            <a:r>
              <a:rPr lang="ko-KR" altLang="en-US" dirty="0">
                <a:latin typeface="Arial" panose="020B0604020202020204" pitchFamily="34" charset="0"/>
              </a:rPr>
              <a:t> </a:t>
            </a:r>
            <a:r>
              <a:rPr lang="ko-KR" altLang="en-US" dirty="0" err="1">
                <a:latin typeface="Arial" panose="020B0604020202020204" pitchFamily="34" charset="0"/>
              </a:rPr>
              <a:t>볼수가</a:t>
            </a:r>
            <a:r>
              <a:rPr lang="ko-KR" altLang="en-US" dirty="0">
                <a:latin typeface="Arial" panose="020B0604020202020204" pitchFamily="34" charset="0"/>
              </a:rPr>
              <a:t> 있습니다</a:t>
            </a:r>
            <a:r>
              <a:rPr lang="en-US" altLang="ko-KR" dirty="0">
                <a:latin typeface="Arial" panose="020B0604020202020204" pitchFamily="34" charset="0"/>
              </a:rPr>
              <a:t>. </a:t>
            </a:r>
          </a:p>
          <a:p>
            <a:r>
              <a:rPr lang="ko-KR" altLang="en-US" dirty="0">
                <a:latin typeface="Arial" panose="020B0604020202020204" pitchFamily="34" charset="0"/>
              </a:rPr>
              <a:t>앞서 말씀드린 태아의 심박수의 정상범위인 </a:t>
            </a:r>
            <a:r>
              <a:rPr lang="en-US" altLang="ko-KR" dirty="0">
                <a:latin typeface="Arial" panose="020B0604020202020204" pitchFamily="34" charset="0"/>
              </a:rPr>
              <a:t>110~180bpm</a:t>
            </a:r>
            <a:r>
              <a:rPr lang="ko-KR" altLang="en-US" dirty="0">
                <a:latin typeface="Arial" panose="020B0604020202020204" pitchFamily="34" charset="0"/>
              </a:rPr>
              <a:t>을 정상범위로 지정하였고 이를 </a:t>
            </a:r>
            <a:r>
              <a:rPr lang="ko-KR" altLang="en-US" dirty="0" err="1">
                <a:latin typeface="Arial" panose="020B0604020202020204" pitchFamily="34" charset="0"/>
              </a:rPr>
              <a:t>벗어날시에</a:t>
            </a:r>
            <a:r>
              <a:rPr lang="ko-KR" altLang="en-US" dirty="0">
                <a:latin typeface="Arial" panose="020B0604020202020204" pitchFamily="34" charset="0"/>
              </a:rPr>
              <a:t> 알람이 울리게 됩니다</a:t>
            </a:r>
            <a:r>
              <a:rPr lang="en-US" altLang="ko-KR" dirty="0">
                <a:latin typeface="Arial" panose="020B0604020202020204" pitchFamily="34" charset="0"/>
              </a:rPr>
              <a:t>.</a:t>
            </a:r>
          </a:p>
          <a:p>
            <a:r>
              <a:rPr lang="ko-KR" altLang="en-US" dirty="0">
                <a:latin typeface="Arial" panose="020B0604020202020204" pitchFamily="34" charset="0"/>
              </a:rPr>
              <a:t>알람 동작을 확인하기 위해서 강제적으로 비정상 상태로 만들어 보겠습니다</a:t>
            </a:r>
            <a:r>
              <a:rPr lang="en-US" altLang="ko-KR" dirty="0">
                <a:latin typeface="Arial" panose="020B0604020202020204" pitchFamily="34" charset="0"/>
              </a:rPr>
              <a:t>.  </a:t>
            </a:r>
          </a:p>
          <a:p>
            <a:r>
              <a:rPr lang="ko-KR" altLang="en-US" dirty="0">
                <a:latin typeface="Arial" panose="020B0604020202020204" pitchFamily="34" charset="0"/>
              </a:rPr>
              <a:t>영상을 보시면</a:t>
            </a:r>
            <a:r>
              <a:rPr lang="en-US" altLang="ko-KR" dirty="0">
                <a:latin typeface="Arial" panose="020B0604020202020204" pitchFamily="34" charset="0"/>
              </a:rPr>
              <a:t>, </a:t>
            </a:r>
            <a:r>
              <a:rPr lang="ko-KR" altLang="en-US" dirty="0">
                <a:latin typeface="Arial" panose="020B0604020202020204" pitchFamily="34" charset="0"/>
              </a:rPr>
              <a:t>태아의 심박수가 최초로 정상의 범위를 벗어날 때</a:t>
            </a:r>
            <a:r>
              <a:rPr lang="en-US" altLang="ko-KR" dirty="0">
                <a:latin typeface="Arial" panose="020B0604020202020204" pitchFamily="34" charset="0"/>
              </a:rPr>
              <a:t>, </a:t>
            </a:r>
            <a:r>
              <a:rPr lang="ko-KR" altLang="en-US" dirty="0">
                <a:latin typeface="Arial" panose="020B0604020202020204" pitchFamily="34" charset="0"/>
              </a:rPr>
              <a:t>주황색 선으로 나타나며 이를 </a:t>
            </a:r>
            <a:r>
              <a:rPr lang="en-US" altLang="ko-KR" dirty="0">
                <a:latin typeface="Arial" panose="020B0604020202020204" pitchFamily="34" charset="0"/>
              </a:rPr>
              <a:t>pending </a:t>
            </a:r>
            <a:r>
              <a:rPr lang="ko-KR" altLang="en-US" dirty="0">
                <a:latin typeface="Arial" panose="020B0604020202020204" pitchFamily="34" charset="0"/>
              </a:rPr>
              <a:t>이라고 합니다</a:t>
            </a:r>
            <a:r>
              <a:rPr lang="en-US" altLang="ko-KR" dirty="0">
                <a:latin typeface="Arial" panose="020B0604020202020204" pitchFamily="34" charset="0"/>
              </a:rPr>
              <a:t>.</a:t>
            </a:r>
          </a:p>
          <a:p>
            <a:r>
              <a:rPr lang="ko-KR" altLang="en-US" dirty="0" err="1">
                <a:latin typeface="Arial" panose="020B0604020202020204" pitchFamily="34" charset="0"/>
              </a:rPr>
              <a:t>팬딩</a:t>
            </a:r>
            <a:r>
              <a:rPr lang="en-US" altLang="ko-KR" dirty="0">
                <a:latin typeface="Arial" panose="020B0604020202020204" pitchFamily="34" charset="0"/>
              </a:rPr>
              <a:t>(pending)</a:t>
            </a:r>
            <a:r>
              <a:rPr lang="ko-KR" altLang="en-US" dirty="0">
                <a:latin typeface="Arial" panose="020B0604020202020204" pitchFamily="34" charset="0"/>
              </a:rPr>
              <a:t>을 통해 잠시의 유예시간을 가지고 정상 범위로 돌아오는지 모니터링합니다</a:t>
            </a:r>
            <a:r>
              <a:rPr lang="en-US" altLang="ko-KR" dirty="0">
                <a:latin typeface="Arial" panose="020B0604020202020204" pitchFamily="34" charset="0"/>
              </a:rPr>
              <a:t>. </a:t>
            </a:r>
            <a:r>
              <a:rPr lang="ko-KR" altLang="en-US" dirty="0">
                <a:latin typeface="Arial" panose="020B0604020202020204" pitchFamily="34" charset="0"/>
              </a:rPr>
              <a:t>영상과 같이</a:t>
            </a:r>
            <a:r>
              <a:rPr lang="en-US" altLang="ko-KR" dirty="0">
                <a:latin typeface="Arial" panose="020B0604020202020204" pitchFamily="34" charset="0"/>
              </a:rPr>
              <a:t>, </a:t>
            </a:r>
            <a:r>
              <a:rPr lang="ko-KR" altLang="en-US" dirty="0">
                <a:latin typeface="Arial" panose="020B0604020202020204" pitchFamily="34" charset="0"/>
              </a:rPr>
              <a:t>태아의 심박수가 계속 위험하게 유지된다면</a:t>
            </a:r>
            <a:r>
              <a:rPr lang="en-US" altLang="ko-KR" dirty="0">
                <a:latin typeface="Arial" panose="020B0604020202020204" pitchFamily="34" charset="0"/>
              </a:rPr>
              <a:t>, </a:t>
            </a:r>
            <a:r>
              <a:rPr lang="ko-KR" altLang="en-US" dirty="0">
                <a:latin typeface="Arial" panose="020B0604020202020204" pitchFamily="34" charset="0"/>
              </a:rPr>
              <a:t>긴급상황으로 간주하고 산모와 의사의 대시보드에 빨간 알람을 울리고</a:t>
            </a:r>
            <a:r>
              <a:rPr lang="en-US" altLang="ko-KR" dirty="0">
                <a:latin typeface="Arial" panose="020B0604020202020204" pitchFamily="34" charset="0"/>
              </a:rPr>
              <a:t>, LINE</a:t>
            </a:r>
            <a:r>
              <a:rPr lang="ko-KR" altLang="en-US" dirty="0">
                <a:latin typeface="Arial" panose="020B0604020202020204" pitchFamily="34" charset="0"/>
              </a:rPr>
              <a:t>을 통해 긴급상황을 알리는 서비스를 만들었습니다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As you</a:t>
            </a:r>
            <a:r>
              <a:rPr lang="ko-KR" altLang="en-US" dirty="0">
                <a:latin typeface="Arial" panose="020B0604020202020204" pitchFamily="34" charset="0"/>
              </a:rPr>
              <a:t> </a:t>
            </a:r>
            <a:r>
              <a:rPr lang="en-US" altLang="ko-KR" dirty="0">
                <a:latin typeface="Arial" panose="020B0604020202020204" pitchFamily="34" charset="0"/>
              </a:rPr>
              <a:t>know, if heartbeats and pulses are not normal, fetal life can be considered in</a:t>
            </a:r>
            <a:r>
              <a:rPr lang="ko-KR" altLang="en-US" dirty="0">
                <a:latin typeface="Arial" panose="020B0604020202020204" pitchFamily="34" charset="0"/>
              </a:rPr>
              <a:t> </a:t>
            </a:r>
            <a:r>
              <a:rPr lang="en-US" altLang="ko-KR" dirty="0">
                <a:latin typeface="Arial" panose="020B0604020202020204" pitchFamily="34" charset="0"/>
              </a:rPr>
              <a:t>an emergency.</a:t>
            </a:r>
          </a:p>
          <a:p>
            <a:r>
              <a:rPr lang="en-US" altLang="ko-KR" dirty="0">
                <a:latin typeface="Arial" panose="020B0604020202020204" pitchFamily="34" charset="0"/>
              </a:rPr>
              <a:t>In order to cope with the situation, we inform emergency situations through Line messenger if the heart rate of the fetus is out of the normal range or if the fetal movement does not appear more than 10 times in 2 hours.</a:t>
            </a:r>
          </a:p>
          <a:p>
            <a:r>
              <a:rPr lang="en-US" altLang="ko-KR" dirty="0">
                <a:latin typeface="Arial" panose="020B0604020202020204" pitchFamily="34" charset="0"/>
              </a:rPr>
              <a:t>In the video, when the fetal heart rate first becomes out of the normal range, it appears as an orange color line and monitors whether the rate returns to normal with a brief grace period by pending.</a:t>
            </a:r>
          </a:p>
          <a:p>
            <a:r>
              <a:rPr lang="en-US" altLang="ko-KR" dirty="0">
                <a:latin typeface="Arial" panose="020B0604020202020204" pitchFamily="34" charset="0"/>
              </a:rPr>
              <a:t>If the fetal heart rate continues to be at risk, we consider it an emergency. Then we display a red alarm on the mother and doctor's dashboard, and alert them through LINE messenger.</a:t>
            </a:r>
          </a:p>
          <a:p>
            <a:endParaRPr lang="en-US" altLang="ko-KR" dirty="0">
              <a:latin typeface="Arial" panose="020B0604020202020204" pitchFamily="34" charset="0"/>
            </a:endParaRPr>
          </a:p>
        </p:txBody>
      </p:sp>
      <p:sp>
        <p:nvSpPr>
          <p:cNvPr id="114692" name="슬라이드 번호 개체 틀 3">
            <a:extLst>
              <a:ext uri="{FF2B5EF4-FFF2-40B4-BE49-F238E27FC236}">
                <a16:creationId xmlns:a16="http://schemas.microsoft.com/office/drawing/2014/main" id="{F06E4992-79DB-4850-BAC7-1EE340BE6E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7EF0E502-E207-44C0-B0D0-2AF855D91EE0}" type="slidenum">
              <a:rPr lang="en-US" altLang="zh-TW" smtClean="0"/>
              <a:pPr/>
              <a:t>21</a:t>
            </a:fld>
            <a:endParaRPr lang="en-US"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슬라이드 이미지 개체 틀 1">
            <a:extLst>
              <a:ext uri="{FF2B5EF4-FFF2-40B4-BE49-F238E27FC236}">
                <a16:creationId xmlns:a16="http://schemas.microsoft.com/office/drawing/2014/main" id="{F3C8BE53-C79B-472C-989E-B09123C7D119}"/>
              </a:ext>
            </a:extLst>
          </p:cNvPr>
          <p:cNvSpPr>
            <a:spLocks noGrp="1" noRot="1" noChangeAspect="1" noChangeArrowheads="1" noTextEdit="1"/>
          </p:cNvSpPr>
          <p:nvPr>
            <p:ph type="sldImg"/>
          </p:nvPr>
        </p:nvSpPr>
        <p:spPr>
          <a:ln/>
        </p:spPr>
      </p:sp>
      <p:sp>
        <p:nvSpPr>
          <p:cNvPr id="116739" name="슬라이드 노트 개체 틀 2">
            <a:extLst>
              <a:ext uri="{FF2B5EF4-FFF2-40B4-BE49-F238E27FC236}">
                <a16:creationId xmlns:a16="http://schemas.microsoft.com/office/drawing/2014/main" id="{D84B265E-3929-4C59-992D-31823088A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다음은 </a:t>
            </a:r>
            <a:r>
              <a:rPr lang="ko-KR" altLang="en-US" dirty="0" err="1">
                <a:latin typeface="Arial" panose="020B0604020202020204" pitchFamily="34" charset="0"/>
              </a:rPr>
              <a:t>어플릐케이션</a:t>
            </a:r>
            <a:r>
              <a:rPr lang="ko-KR" altLang="en-US" dirty="0">
                <a:latin typeface="Arial" panose="020B0604020202020204" pitchFamily="34" charset="0"/>
              </a:rPr>
              <a:t> </a:t>
            </a:r>
            <a:r>
              <a:rPr lang="ko-KR" altLang="en-US" dirty="0" err="1">
                <a:latin typeface="Arial" panose="020B0604020202020204" pitchFamily="34" charset="0"/>
              </a:rPr>
              <a:t>디뷀롭먼트에</a:t>
            </a:r>
            <a:r>
              <a:rPr lang="ko-KR" altLang="en-US" dirty="0">
                <a:latin typeface="Arial" panose="020B0604020202020204" pitchFamily="34" charset="0"/>
              </a:rPr>
              <a:t> 대한 설명을 드리겠습니다</a:t>
            </a:r>
            <a:r>
              <a:rPr lang="en-US" altLang="ko-KR" dirty="0">
                <a:latin typeface="Arial" panose="020B0604020202020204" pitchFamily="34" charset="0"/>
              </a:rPr>
              <a:t>.</a:t>
            </a:r>
          </a:p>
          <a:p>
            <a:r>
              <a:rPr lang="ko-KR" altLang="en-US" dirty="0">
                <a:latin typeface="Arial" panose="020B0604020202020204" pitchFamily="34" charset="0"/>
              </a:rPr>
              <a:t>저희는 어플을 만들어 사용자가 </a:t>
            </a:r>
            <a:r>
              <a:rPr lang="en-US" altLang="ko-KR" dirty="0">
                <a:latin typeface="Arial" panose="020B0604020202020204" pitchFamily="34" charset="0"/>
              </a:rPr>
              <a:t>Maternity Management Service</a:t>
            </a:r>
            <a:r>
              <a:rPr lang="ko-KR" altLang="en-US" dirty="0">
                <a:latin typeface="Arial" panose="020B0604020202020204" pitchFamily="34" charset="0"/>
              </a:rPr>
              <a:t>를 더 쉽고 간편하게 사용할 수 있습니다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ko-KR" altLang="en-US" dirty="0">
                <a:latin typeface="Arial" panose="020B0604020202020204" pitchFamily="34" charset="0"/>
              </a:rPr>
              <a:t>영상을 함께 보시겠습니다</a:t>
            </a:r>
            <a:r>
              <a:rPr lang="en-US" altLang="ko-KR" dirty="0">
                <a:latin typeface="Arial" panose="020B0604020202020204" pitchFamily="34" charset="0"/>
              </a:rPr>
              <a:t>.</a:t>
            </a:r>
          </a:p>
          <a:p>
            <a:r>
              <a:rPr lang="en-US" altLang="ko-KR" dirty="0">
                <a:latin typeface="Arial" panose="020B0604020202020204" pitchFamily="34" charset="0"/>
              </a:rPr>
              <a:t>&lt;</a:t>
            </a:r>
            <a:r>
              <a:rPr lang="ko-KR" altLang="en-US" dirty="0">
                <a:latin typeface="Arial" panose="020B0604020202020204" pitchFamily="34" charset="0"/>
              </a:rPr>
              <a:t>동영상 재생</a:t>
            </a:r>
            <a:r>
              <a:rPr lang="en-US" altLang="ko-KR" dirty="0">
                <a:latin typeface="Arial" panose="020B0604020202020204" pitchFamily="34" charset="0"/>
              </a:rPr>
              <a:t>&gt;</a:t>
            </a:r>
          </a:p>
          <a:p>
            <a:endParaRPr lang="en-US" altLang="ko-KR" dirty="0">
              <a:latin typeface="Arial" panose="020B0604020202020204" pitchFamily="34" charset="0"/>
            </a:endParaRPr>
          </a:p>
          <a:p>
            <a:r>
              <a:rPr lang="ko-KR" altLang="en-US" dirty="0">
                <a:latin typeface="Arial" panose="020B0604020202020204" pitchFamily="34" charset="0"/>
              </a:rPr>
              <a:t>핸드폰 화면에서 </a:t>
            </a:r>
            <a:r>
              <a:rPr lang="en-US" altLang="ko-KR" dirty="0">
                <a:latin typeface="Arial" panose="020B0604020202020204" pitchFamily="34" charset="0"/>
              </a:rPr>
              <a:t>RMB </a:t>
            </a:r>
            <a:r>
              <a:rPr lang="ko-KR" altLang="en-US" dirty="0">
                <a:latin typeface="Arial" panose="020B0604020202020204" pitchFamily="34" charset="0"/>
              </a:rPr>
              <a:t>어플을 통해 대시보드의 화면으로 들어가</a:t>
            </a:r>
            <a:endParaRPr lang="en-US" altLang="ko-KR" dirty="0">
              <a:latin typeface="Arial" panose="020B0604020202020204" pitchFamily="34" charset="0"/>
            </a:endParaRPr>
          </a:p>
          <a:p>
            <a:r>
              <a:rPr lang="ko-KR" altLang="en-US" dirty="0">
                <a:latin typeface="Arial" panose="020B0604020202020204" pitchFamily="34" charset="0"/>
              </a:rPr>
              <a:t>임산부의 관점으로 실시간으로 업데이트 되는 데이터를 직접 확인할 수 있습니다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Furthermore, by</a:t>
            </a:r>
            <a:r>
              <a:rPr lang="ko-KR" altLang="en-US" dirty="0">
                <a:latin typeface="Arial" panose="020B0604020202020204" pitchFamily="34" charset="0"/>
              </a:rPr>
              <a:t> </a:t>
            </a:r>
            <a:r>
              <a:rPr lang="en-US" altLang="ko-KR" dirty="0">
                <a:latin typeface="Arial" panose="020B0604020202020204" pitchFamily="34" charset="0"/>
              </a:rPr>
              <a:t>developing</a:t>
            </a:r>
            <a:r>
              <a:rPr lang="ko-KR" altLang="en-US" dirty="0">
                <a:latin typeface="Arial" panose="020B0604020202020204" pitchFamily="34" charset="0"/>
              </a:rPr>
              <a:t> </a:t>
            </a:r>
            <a:r>
              <a:rPr lang="en-US" altLang="ko-KR" dirty="0">
                <a:latin typeface="Arial" panose="020B0604020202020204" pitchFamily="34" charset="0"/>
              </a:rPr>
              <a:t>the</a:t>
            </a:r>
            <a:r>
              <a:rPr lang="ko-KR" altLang="en-US" dirty="0">
                <a:latin typeface="Arial" panose="020B0604020202020204" pitchFamily="34" charset="0"/>
              </a:rPr>
              <a:t> </a:t>
            </a:r>
            <a:r>
              <a:rPr lang="en-US" altLang="ko-KR" dirty="0">
                <a:latin typeface="Arial" panose="020B0604020202020204" pitchFamily="34" charset="0"/>
              </a:rPr>
              <a:t>application,</a:t>
            </a:r>
            <a:r>
              <a:rPr lang="ko-KR" altLang="en-US" dirty="0">
                <a:latin typeface="Arial" panose="020B0604020202020204" pitchFamily="34" charset="0"/>
              </a:rPr>
              <a:t> </a:t>
            </a:r>
            <a:r>
              <a:rPr lang="en-US" altLang="ko-KR" dirty="0">
                <a:latin typeface="Arial" panose="020B0604020202020204" pitchFamily="34" charset="0"/>
              </a:rPr>
              <a:t>we made it easier and more convenient for users to use our Maternity Management Service.</a:t>
            </a:r>
            <a:br>
              <a:rPr lang="en-US" altLang="ko-KR" dirty="0">
                <a:latin typeface="Arial" panose="020B0604020202020204" pitchFamily="34" charset="0"/>
              </a:rPr>
            </a:br>
            <a:r>
              <a:rPr lang="en-US" altLang="ko-KR" dirty="0">
                <a:latin typeface="Arial" panose="020B0604020202020204" pitchFamily="34" charset="0"/>
              </a:rPr>
              <a:t>In this video, you can directly check the data that is updated in real time by entering the dashboard through the RMB application.</a:t>
            </a:r>
          </a:p>
        </p:txBody>
      </p:sp>
      <p:sp>
        <p:nvSpPr>
          <p:cNvPr id="116740" name="슬라이드 번호 개체 틀 3">
            <a:extLst>
              <a:ext uri="{FF2B5EF4-FFF2-40B4-BE49-F238E27FC236}">
                <a16:creationId xmlns:a16="http://schemas.microsoft.com/office/drawing/2014/main" id="{C23F8053-25BF-4032-B5E5-CE71431AF4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C4C3C595-4B92-48F5-9099-74F5145F249A}" type="slidenum">
              <a:rPr lang="en-US" altLang="zh-TW" smtClean="0"/>
              <a:pPr/>
              <a:t>22</a:t>
            </a:fld>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슬라이드 이미지 개체 틀 1">
            <a:extLst>
              <a:ext uri="{FF2B5EF4-FFF2-40B4-BE49-F238E27FC236}">
                <a16:creationId xmlns:a16="http://schemas.microsoft.com/office/drawing/2014/main" id="{3E07917A-54C1-4685-AB34-F779839BE510}"/>
              </a:ext>
            </a:extLst>
          </p:cNvPr>
          <p:cNvSpPr>
            <a:spLocks noGrp="1" noRot="1" noChangeAspect="1" noChangeArrowheads="1" noTextEdit="1"/>
          </p:cNvSpPr>
          <p:nvPr>
            <p:ph type="sldImg"/>
          </p:nvPr>
        </p:nvSpPr>
        <p:spPr>
          <a:ln/>
        </p:spPr>
      </p:sp>
      <p:sp>
        <p:nvSpPr>
          <p:cNvPr id="118787" name="슬라이드 노트 개체 틀 2">
            <a:extLst>
              <a:ext uri="{FF2B5EF4-FFF2-40B4-BE49-F238E27FC236}">
                <a16:creationId xmlns:a16="http://schemas.microsoft.com/office/drawing/2014/main" id="{9E25F735-61A8-4046-8207-199E9EE9BE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다음은 </a:t>
            </a:r>
            <a:r>
              <a:rPr lang="ko-KR" altLang="en-US" dirty="0" err="1">
                <a:latin typeface="Arial" panose="020B0604020202020204" pitchFamily="34" charset="0"/>
              </a:rPr>
              <a:t>대쉬보드에서</a:t>
            </a:r>
            <a:r>
              <a:rPr lang="ko-KR" altLang="en-US" dirty="0">
                <a:latin typeface="Arial" panose="020B0604020202020204" pitchFamily="34" charset="0"/>
              </a:rPr>
              <a:t> </a:t>
            </a:r>
            <a:r>
              <a:rPr lang="ko-KR" altLang="en-US" dirty="0" err="1">
                <a:latin typeface="Arial" panose="020B0604020202020204" pitchFamily="34" charset="0"/>
              </a:rPr>
              <a:t>알람기능을</a:t>
            </a:r>
            <a:r>
              <a:rPr lang="ko-KR" altLang="en-US" dirty="0">
                <a:latin typeface="Arial" panose="020B0604020202020204" pitchFamily="34" charset="0"/>
              </a:rPr>
              <a:t> 구현한 모습을 보여드리겠습니다</a:t>
            </a:r>
            <a:r>
              <a:rPr lang="en-US" altLang="ko-KR" dirty="0">
                <a:latin typeface="Arial" panose="020B0604020202020204" pitchFamily="34" charset="0"/>
              </a:rPr>
              <a:t>.</a:t>
            </a:r>
          </a:p>
          <a:p>
            <a:r>
              <a:rPr lang="en-US" altLang="ko-KR" dirty="0">
                <a:latin typeface="Arial" panose="020B0604020202020204" pitchFamily="34" charset="0"/>
              </a:rPr>
              <a:t>&lt;</a:t>
            </a:r>
            <a:r>
              <a:rPr lang="ko-KR" altLang="en-US" dirty="0">
                <a:latin typeface="Arial" panose="020B0604020202020204" pitchFamily="34" charset="0"/>
              </a:rPr>
              <a:t>동영상 재생</a:t>
            </a:r>
            <a:r>
              <a:rPr lang="en-US" altLang="ko-KR">
                <a:latin typeface="Arial" panose="020B0604020202020204" pitchFamily="34" charset="0"/>
              </a:rPr>
              <a:t>&gt;</a:t>
            </a:r>
          </a:p>
          <a:p>
            <a:endParaRPr lang="en-US" altLang="ko-KR" dirty="0">
              <a:latin typeface="Arial" panose="020B0604020202020204" pitchFamily="34" charset="0"/>
            </a:endParaRPr>
          </a:p>
          <a:p>
            <a:r>
              <a:rPr lang="ko-KR" altLang="en-US" dirty="0">
                <a:latin typeface="Arial" panose="020B0604020202020204" pitchFamily="34" charset="0"/>
              </a:rPr>
              <a:t>앞서 설명했던 것처럼 심박수 그래프가 표준을 벗어나 케어가 필요한 경우</a:t>
            </a:r>
            <a:endParaRPr lang="en-US" altLang="ko-KR" dirty="0">
              <a:latin typeface="Arial" panose="020B0604020202020204" pitchFamily="34" charset="0"/>
            </a:endParaRPr>
          </a:p>
          <a:p>
            <a:r>
              <a:rPr lang="ko-KR" altLang="en-US" dirty="0">
                <a:latin typeface="Arial" panose="020B0604020202020204" pitchFamily="34" charset="0"/>
              </a:rPr>
              <a:t>영상과 같이 빨간 불이 깜빡이며 위급상황임을 알리는 것을 확인할 수 있습니다</a:t>
            </a:r>
            <a:r>
              <a:rPr lang="en-US" altLang="ko-KR" dirty="0">
                <a:latin typeface="Arial" panose="020B0604020202020204" pitchFamily="34" charset="0"/>
              </a:rPr>
              <a:t>.</a:t>
            </a:r>
          </a:p>
          <a:p>
            <a:r>
              <a:rPr lang="en-US" altLang="ko-KR" dirty="0">
                <a:latin typeface="Arial" panose="020B0604020202020204" pitchFamily="34" charset="0"/>
              </a:rPr>
              <a:t>(</a:t>
            </a:r>
            <a:r>
              <a:rPr lang="ko-KR" altLang="en-US" dirty="0">
                <a:latin typeface="Arial" panose="020B0604020202020204" pitchFamily="34" charset="0"/>
              </a:rPr>
              <a:t>쉬고</a:t>
            </a:r>
            <a:r>
              <a:rPr lang="en-US" altLang="ko-KR" dirty="0">
                <a:latin typeface="Arial" panose="020B0604020202020204" pitchFamily="34" charset="0"/>
              </a:rPr>
              <a:t>)</a:t>
            </a:r>
          </a:p>
          <a:p>
            <a:r>
              <a:rPr lang="ko-KR" altLang="en-US" dirty="0">
                <a:latin typeface="Arial" panose="020B0604020202020204" pitchFamily="34" charset="0"/>
              </a:rPr>
              <a:t>이렇게 저희의 대시보드와 어플리케이션을 모두 개발하였습니다</a:t>
            </a:r>
            <a:r>
              <a:rPr lang="en-US" altLang="ko-KR" dirty="0">
                <a:latin typeface="Arial" panose="020B0604020202020204" pitchFamily="34" charset="0"/>
              </a:rPr>
              <a:t>. </a:t>
            </a:r>
          </a:p>
          <a:p>
            <a:endParaRPr lang="en-US" altLang="ko-KR" dirty="0">
              <a:latin typeface="Arial" panose="020B0604020202020204" pitchFamily="34" charset="0"/>
            </a:endParaRPr>
          </a:p>
          <a:p>
            <a:r>
              <a:rPr lang="en-US" altLang="ko-KR" dirty="0">
                <a:latin typeface="Arial" panose="020B0604020202020204" pitchFamily="34" charset="0"/>
              </a:rPr>
              <a:t>In addition, if the heart rate graph continues to be out of standard, you can see a red light flashing to indicate an emergency.</a:t>
            </a:r>
          </a:p>
          <a:p>
            <a:endParaRPr lang="en-US" altLang="ko-KR" dirty="0">
              <a:latin typeface="Arial" panose="020B0604020202020204" pitchFamily="34" charset="0"/>
            </a:endParaRPr>
          </a:p>
        </p:txBody>
      </p:sp>
      <p:sp>
        <p:nvSpPr>
          <p:cNvPr id="118788" name="슬라이드 번호 개체 틀 3">
            <a:extLst>
              <a:ext uri="{FF2B5EF4-FFF2-40B4-BE49-F238E27FC236}">
                <a16:creationId xmlns:a16="http://schemas.microsoft.com/office/drawing/2014/main" id="{DE3E846E-FE51-4570-9C80-CD5E004A0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6BE5751E-A77A-4B7D-B7C4-2B77FE0C6821}" type="slidenum">
              <a:rPr lang="en-US" altLang="zh-TW" smtClean="0"/>
              <a:pPr/>
              <a:t>23</a:t>
            </a:fld>
            <a:endParaRPr lang="en-US" altLang="zh-TW"/>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슬라이드 이미지 개체 틀 1">
            <a:extLst>
              <a:ext uri="{FF2B5EF4-FFF2-40B4-BE49-F238E27FC236}">
                <a16:creationId xmlns:a16="http://schemas.microsoft.com/office/drawing/2014/main" id="{E8061B5E-5FBE-416B-881F-B020E7F5A434}"/>
              </a:ext>
            </a:extLst>
          </p:cNvPr>
          <p:cNvSpPr>
            <a:spLocks noGrp="1" noRot="1" noChangeAspect="1" noChangeArrowheads="1" noTextEdit="1"/>
          </p:cNvSpPr>
          <p:nvPr>
            <p:ph type="sldImg"/>
          </p:nvPr>
        </p:nvSpPr>
        <p:spPr>
          <a:ln/>
        </p:spPr>
      </p:sp>
      <p:sp>
        <p:nvSpPr>
          <p:cNvPr id="126979" name="슬라이드 노트 개체 틀 2">
            <a:extLst>
              <a:ext uri="{FF2B5EF4-FFF2-40B4-BE49-F238E27FC236}">
                <a16:creationId xmlns:a16="http://schemas.microsoft.com/office/drawing/2014/main" id="{BB4A6E9B-3F3F-466F-A913-B1C18209F6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a:solidFill>
                  <a:srgbClr val="002060"/>
                </a:solidFill>
                <a:latin typeface="Microsoft GothicNeo" panose="020B0500000101010101" pitchFamily="34" charset="-127"/>
                <a:ea typeface="Microsoft GothicNeo" panose="020B0500000101010101" pitchFamily="34" charset="-127"/>
              </a:rPr>
              <a:t>(</a:t>
            </a:r>
            <a:r>
              <a:rPr lang="ko-KR" altLang="en-US" dirty="0" err="1">
                <a:solidFill>
                  <a:srgbClr val="002060"/>
                </a:solidFill>
                <a:latin typeface="Microsoft GothicNeo" panose="020B0500000101010101" pitchFamily="34" charset="-127"/>
                <a:ea typeface="Microsoft GothicNeo" panose="020B0500000101010101" pitchFamily="34" charset="-127"/>
              </a:rPr>
              <a:t>한템포</a:t>
            </a:r>
            <a:r>
              <a:rPr lang="ko-KR" altLang="en-US" dirty="0">
                <a:solidFill>
                  <a:srgbClr val="002060"/>
                </a:solidFill>
                <a:latin typeface="Microsoft GothicNeo" panose="020B0500000101010101" pitchFamily="34" charset="-127"/>
                <a:ea typeface="Microsoft GothicNeo" panose="020B0500000101010101" pitchFamily="34" charset="-127"/>
              </a:rPr>
              <a:t> 쉬고</a:t>
            </a:r>
            <a:r>
              <a:rPr lang="en-US" altLang="ko-KR" dirty="0">
                <a:solidFill>
                  <a:srgbClr val="002060"/>
                </a:solidFill>
                <a:latin typeface="Microsoft GothicNeo" panose="020B0500000101010101" pitchFamily="34" charset="-127"/>
                <a:ea typeface="Microsoft GothicNeo" panose="020B0500000101010101" pitchFamily="34" charset="-127"/>
              </a:rPr>
              <a:t>) </a:t>
            </a:r>
          </a:p>
          <a:p>
            <a:r>
              <a:rPr lang="ko-KR" altLang="en-US" dirty="0">
                <a:solidFill>
                  <a:srgbClr val="002060"/>
                </a:solidFill>
                <a:latin typeface="Microsoft GothicNeo" panose="020B0500000101010101" pitchFamily="34" charset="-127"/>
                <a:ea typeface="Microsoft GothicNeo" panose="020B0500000101010101" pitchFamily="34" charset="-127"/>
              </a:rPr>
              <a:t>저희 </a:t>
            </a:r>
            <a:r>
              <a:rPr lang="en-US" altLang="ko-KR" dirty="0">
                <a:solidFill>
                  <a:srgbClr val="002060"/>
                </a:solidFill>
                <a:latin typeface="Microsoft GothicNeo" panose="020B0500000101010101" pitchFamily="34" charset="-127"/>
                <a:ea typeface="Microsoft GothicNeo" panose="020B0500000101010101" pitchFamily="34" charset="-127"/>
              </a:rPr>
              <a:t>RMB</a:t>
            </a:r>
            <a:r>
              <a:rPr lang="ko-KR" altLang="en-US" dirty="0">
                <a:solidFill>
                  <a:srgbClr val="002060"/>
                </a:solidFill>
                <a:latin typeface="Microsoft GothicNeo" panose="020B0500000101010101" pitchFamily="34" charset="-127"/>
                <a:ea typeface="Microsoft GothicNeo" panose="020B0500000101010101" pitchFamily="34" charset="-127"/>
              </a:rPr>
              <a:t>팀의 </a:t>
            </a:r>
            <a:r>
              <a:rPr lang="en-US" altLang="ko-KR" b="1" dirty="0">
                <a:solidFill>
                  <a:srgbClr val="002060"/>
                </a:solidFill>
                <a:latin typeface="Arial" panose="020B0604020202020204" pitchFamily="34" charset="0"/>
                <a:cs typeface="Times New Roman" panose="02020603050405020304" pitchFamily="18" charset="0"/>
              </a:rPr>
              <a:t>Maternity Management Service </a:t>
            </a:r>
            <a:r>
              <a:rPr lang="ko-KR" altLang="en-US" dirty="0">
                <a:solidFill>
                  <a:srgbClr val="002060"/>
                </a:solidFill>
                <a:latin typeface="Microsoft GothicNeo" panose="020B0500000101010101" pitchFamily="34" charset="-127"/>
                <a:ea typeface="Microsoft GothicNeo" panose="020B0500000101010101" pitchFamily="34" charset="-127"/>
              </a:rPr>
              <a:t>는 단순한 원격진료를 의미하지 않습니다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r>
              <a:rPr lang="ko-KR" altLang="en-US" dirty="0">
                <a:solidFill>
                  <a:srgbClr val="002060"/>
                </a:solidFill>
                <a:latin typeface="Microsoft GothicNeo" panose="020B0500000101010101" pitchFamily="34" charset="-127"/>
                <a:ea typeface="Microsoft GothicNeo" panose="020B0500000101010101" pitchFamily="34" charset="-127"/>
              </a:rPr>
              <a:t>원격진료보다는 건강한 산모와 태아를 위한 실시간 보조진료라고 말할 수 있습니다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endParaRPr lang="en-US" altLang="ko-KR" dirty="0">
              <a:solidFill>
                <a:srgbClr val="002060"/>
              </a:solidFill>
              <a:latin typeface="Microsoft GothicNeo" panose="020B0500000101010101" pitchFamily="34" charset="-127"/>
              <a:ea typeface="Microsoft GothicNeo" panose="020B0500000101010101" pitchFamily="34" charset="-127"/>
            </a:endParaRPr>
          </a:p>
          <a:p>
            <a:r>
              <a:rPr lang="ko-KR" altLang="en-US" dirty="0">
                <a:solidFill>
                  <a:srgbClr val="002060"/>
                </a:solidFill>
                <a:latin typeface="Microsoft GothicNeo" panose="020B0500000101010101" pitchFamily="34" charset="-127"/>
                <a:ea typeface="Microsoft GothicNeo" panose="020B0500000101010101" pitchFamily="34" charset="-127"/>
              </a:rPr>
              <a:t>산모는 집에서 간편하게 태아의 건강상태를 원할 때마다 확인함으로써 불안한 마음을 달랠 수 있습니다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r>
              <a:rPr lang="ko-KR" altLang="en-US" dirty="0">
                <a:solidFill>
                  <a:srgbClr val="002060"/>
                </a:solidFill>
                <a:latin typeface="Microsoft GothicNeo" panose="020B0500000101010101" pitchFamily="34" charset="-127"/>
                <a:ea typeface="Microsoft GothicNeo" panose="020B0500000101010101" pitchFamily="34" charset="-127"/>
              </a:rPr>
              <a:t>병원에서는 환자를 집중적으로 관리할 수 있다는 장점이 있습니다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r>
              <a:rPr lang="ko-KR" altLang="en-US" dirty="0">
                <a:solidFill>
                  <a:srgbClr val="002060"/>
                </a:solidFill>
                <a:latin typeface="Microsoft GothicNeo" panose="020B0500000101010101" pitchFamily="34" charset="-127"/>
                <a:ea typeface="Microsoft GothicNeo" panose="020B0500000101010101" pitchFamily="34" charset="-127"/>
              </a:rPr>
              <a:t>또한 산모에게 특이사항 발생시 시공간에 제한되지 않고</a:t>
            </a:r>
            <a:r>
              <a:rPr lang="en-US" altLang="ko-KR" dirty="0">
                <a:solidFill>
                  <a:srgbClr val="002060"/>
                </a:solidFill>
                <a:latin typeface="Microsoft GothicNeo" panose="020B0500000101010101" pitchFamily="34" charset="-127"/>
                <a:ea typeface="Microsoft GothicNeo" panose="020B0500000101010101" pitchFamily="34" charset="-127"/>
              </a:rPr>
              <a:t> </a:t>
            </a:r>
          </a:p>
          <a:p>
            <a:r>
              <a:rPr lang="ko-KR" altLang="en-US" dirty="0">
                <a:solidFill>
                  <a:srgbClr val="002060"/>
                </a:solidFill>
                <a:latin typeface="Microsoft GothicNeo" panose="020B0500000101010101" pitchFamily="34" charset="-127"/>
                <a:ea typeface="Microsoft GothicNeo" panose="020B0500000101010101" pitchFamily="34" charset="-127"/>
              </a:rPr>
              <a:t>실시간으로 산모의 상황이나 데이터를 보다 정확하게 확인할 수 있고</a:t>
            </a:r>
            <a:r>
              <a:rPr lang="en-US" altLang="ko-KR" dirty="0">
                <a:solidFill>
                  <a:srgbClr val="002060"/>
                </a:solidFill>
                <a:latin typeface="Microsoft GothicNeo" panose="020B0500000101010101" pitchFamily="34" charset="-127"/>
                <a:ea typeface="Microsoft GothicNeo" panose="020B0500000101010101" pitchFamily="34" charset="-127"/>
              </a:rPr>
              <a:t>, </a:t>
            </a:r>
            <a:r>
              <a:rPr lang="ko-KR" altLang="en-US" dirty="0">
                <a:solidFill>
                  <a:srgbClr val="002060"/>
                </a:solidFill>
                <a:latin typeface="Microsoft GothicNeo" panose="020B0500000101010101" pitchFamily="34" charset="-127"/>
                <a:ea typeface="Microsoft GothicNeo" panose="020B0500000101010101" pitchFamily="34" charset="-127"/>
              </a:rPr>
              <a:t>이는 안전한 진료를 내리도록 도와줍니다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endParaRPr lang="en-US" altLang="ko-KR" dirty="0">
              <a:solidFill>
                <a:srgbClr val="002060"/>
              </a:solidFill>
              <a:latin typeface="Microsoft GothicNeo" panose="020B0500000101010101" pitchFamily="34" charset="-127"/>
              <a:ea typeface="Microsoft GothicNeo" panose="020B0500000101010101" pitchFamily="34" charset="-127"/>
            </a:endParaRPr>
          </a:p>
          <a:p>
            <a:r>
              <a:rPr lang="ko-KR" altLang="en-US" dirty="0">
                <a:solidFill>
                  <a:srgbClr val="002060"/>
                </a:solidFill>
                <a:latin typeface="Microsoft GothicNeo" panose="020B0500000101010101" pitchFamily="34" charset="-127"/>
                <a:ea typeface="Microsoft GothicNeo" panose="020B0500000101010101" pitchFamily="34" charset="-127"/>
              </a:rPr>
              <a:t>상업적인 측면으로 다가가면</a:t>
            </a:r>
            <a:endParaRPr lang="en-US" altLang="ko-KR" dirty="0">
              <a:solidFill>
                <a:srgbClr val="002060"/>
              </a:solidFill>
              <a:latin typeface="Microsoft GothicNeo" panose="020B0500000101010101" pitchFamily="34" charset="-127"/>
              <a:ea typeface="Microsoft GothicNeo" panose="020B0500000101010101" pitchFamily="34" charset="-127"/>
            </a:endParaRPr>
          </a:p>
          <a:p>
            <a:r>
              <a:rPr lang="ko-KR" altLang="en-US" dirty="0">
                <a:solidFill>
                  <a:srgbClr val="002060"/>
                </a:solidFill>
                <a:latin typeface="Microsoft GothicNeo" panose="020B0500000101010101" pitchFamily="34" charset="-127"/>
                <a:ea typeface="Microsoft GothicNeo" panose="020B0500000101010101" pitchFamily="34" charset="-127"/>
              </a:rPr>
              <a:t>산모들은 아무래도 더 세심하고 실시간으로 케어를 받을 수 있는 병원을 찾을 것이며</a:t>
            </a:r>
            <a:r>
              <a:rPr lang="en-US" altLang="ko-KR" dirty="0">
                <a:solidFill>
                  <a:srgbClr val="002060"/>
                </a:solidFill>
                <a:latin typeface="Microsoft GothicNeo" panose="020B0500000101010101" pitchFamily="34" charset="-127"/>
                <a:ea typeface="Microsoft GothicNeo" panose="020B0500000101010101" pitchFamily="34" charset="-127"/>
              </a:rPr>
              <a:t>, </a:t>
            </a:r>
            <a:r>
              <a:rPr lang="ko-KR" altLang="en-US" dirty="0">
                <a:solidFill>
                  <a:srgbClr val="002060"/>
                </a:solidFill>
                <a:latin typeface="Microsoft GothicNeo" panose="020B0500000101010101" pitchFamily="34" charset="-127"/>
                <a:ea typeface="Microsoft GothicNeo" panose="020B0500000101010101" pitchFamily="34" charset="-127"/>
              </a:rPr>
              <a:t>병원은 </a:t>
            </a:r>
            <a:r>
              <a:rPr lang="en-US" altLang="ko-KR" dirty="0">
                <a:solidFill>
                  <a:srgbClr val="002060"/>
                </a:solidFill>
                <a:latin typeface="Microsoft GothicNeo" panose="020B0500000101010101" pitchFamily="34" charset="-127"/>
                <a:ea typeface="Microsoft GothicNeo" panose="020B0500000101010101" pitchFamily="34" charset="-127"/>
              </a:rPr>
              <a:t>Maternity Management Service</a:t>
            </a:r>
            <a:r>
              <a:rPr lang="ko-KR" altLang="en-US" dirty="0">
                <a:solidFill>
                  <a:srgbClr val="002060"/>
                </a:solidFill>
                <a:latin typeface="Microsoft GothicNeo" panose="020B0500000101010101" pitchFamily="34" charset="-127"/>
                <a:ea typeface="Microsoft GothicNeo" panose="020B0500000101010101" pitchFamily="34" charset="-127"/>
              </a:rPr>
              <a:t>를 적극적으로 사용할 것으로 기대됩니다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endParaRPr lang="en-US" altLang="ko-KR" dirty="0">
              <a:solidFill>
                <a:srgbClr val="002060"/>
              </a:solidFill>
              <a:latin typeface="Microsoft GothicNeo" panose="020B0500000101010101" pitchFamily="34" charset="-127"/>
              <a:ea typeface="Microsoft GothicNeo" panose="020B0500000101010101" pitchFamily="34" charset="-127"/>
            </a:endParaRPr>
          </a:p>
          <a:p>
            <a:r>
              <a:rPr lang="en-US" altLang="ko-KR" dirty="0">
                <a:solidFill>
                  <a:srgbClr val="002060"/>
                </a:solidFill>
                <a:latin typeface="Microsoft GothicNeo" panose="020B0500000101010101" pitchFamily="34" charset="-127"/>
                <a:ea typeface="Microsoft GothicNeo" panose="020B0500000101010101" pitchFamily="34" charset="-127"/>
              </a:rPr>
              <a:t>The Materiality Management Service of our team does not mean simple telemedicine.</a:t>
            </a:r>
          </a:p>
          <a:p>
            <a:r>
              <a:rPr lang="en-US" altLang="ko-KR" dirty="0">
                <a:solidFill>
                  <a:srgbClr val="002060"/>
                </a:solidFill>
                <a:latin typeface="Microsoft GothicNeo" panose="020B0500000101010101" pitchFamily="34" charset="-127"/>
                <a:ea typeface="Microsoft GothicNeo" panose="020B0500000101010101" pitchFamily="34" charset="-127"/>
              </a:rPr>
              <a:t>Rather than, it is real-time assistance for mothers and </a:t>
            </a:r>
            <a:r>
              <a:rPr lang="en-US" altLang="ko-KR" dirty="0" err="1">
                <a:solidFill>
                  <a:srgbClr val="002060"/>
                </a:solidFill>
                <a:latin typeface="Microsoft GothicNeo" panose="020B0500000101010101" pitchFamily="34" charset="-127"/>
                <a:ea typeface="Microsoft GothicNeo" panose="020B0500000101010101" pitchFamily="34" charset="-127"/>
              </a:rPr>
              <a:t>fetuses's</a:t>
            </a:r>
            <a:r>
              <a:rPr lang="en-US" altLang="ko-KR" dirty="0">
                <a:solidFill>
                  <a:srgbClr val="002060"/>
                </a:solidFill>
                <a:latin typeface="Microsoft GothicNeo" panose="020B0500000101010101" pitchFamily="34" charset="-127"/>
                <a:ea typeface="Microsoft GothicNeo" panose="020B0500000101010101" pitchFamily="34" charset="-127"/>
              </a:rPr>
              <a:t> healthy.</a:t>
            </a:r>
          </a:p>
          <a:p>
            <a:endParaRPr lang="en-US" altLang="ko-KR" dirty="0">
              <a:solidFill>
                <a:srgbClr val="002060"/>
              </a:solidFill>
              <a:latin typeface="Microsoft GothicNeo" panose="020B0500000101010101" pitchFamily="34" charset="-127"/>
              <a:ea typeface="Microsoft GothicNeo" panose="020B0500000101010101" pitchFamily="34" charset="-127"/>
            </a:endParaRPr>
          </a:p>
          <a:p>
            <a:r>
              <a:rPr lang="en-US" altLang="ko-KR" dirty="0">
                <a:solidFill>
                  <a:srgbClr val="002060"/>
                </a:solidFill>
                <a:latin typeface="Microsoft GothicNeo" panose="020B0500000101010101" pitchFamily="34" charset="-127"/>
                <a:ea typeface="Microsoft GothicNeo" panose="020B0500000101010101" pitchFamily="34" charset="-127"/>
              </a:rPr>
              <a:t>The mother can relax her anxiety by checking the fetal information whenever she wants it at home.</a:t>
            </a:r>
          </a:p>
          <a:p>
            <a:r>
              <a:rPr lang="en-US" altLang="ko-KR" dirty="0">
                <a:solidFill>
                  <a:srgbClr val="002060"/>
                </a:solidFill>
                <a:latin typeface="Microsoft GothicNeo" panose="020B0500000101010101" pitchFamily="34" charset="-127"/>
                <a:ea typeface="Microsoft GothicNeo" panose="020B0500000101010101" pitchFamily="34" charset="-127"/>
              </a:rPr>
              <a:t>For hospitals and doctors, frequent rounds can reduce physical strain or fatigue.</a:t>
            </a:r>
          </a:p>
          <a:p>
            <a:r>
              <a:rPr lang="en-US" altLang="ko-KR" dirty="0">
                <a:solidFill>
                  <a:srgbClr val="002060"/>
                </a:solidFill>
                <a:latin typeface="Microsoft GothicNeo" panose="020B0500000101010101" pitchFamily="34" charset="-127"/>
                <a:ea typeface="Microsoft GothicNeo" panose="020B0500000101010101" pitchFamily="34" charset="-127"/>
              </a:rPr>
              <a:t>In addition, in an emergency, the mother's data can be checked in real-time without restriction spacetime, which makes it easier to provide more accurate and safe medical treatment.</a:t>
            </a:r>
          </a:p>
          <a:p>
            <a:endParaRPr lang="en-US" altLang="ko-KR" dirty="0">
              <a:solidFill>
                <a:srgbClr val="002060"/>
              </a:solidFill>
              <a:latin typeface="Microsoft GothicNeo" panose="020B0500000101010101" pitchFamily="34" charset="-127"/>
              <a:ea typeface="Microsoft GothicNeo" panose="020B0500000101010101" pitchFamily="34" charset="-127"/>
            </a:endParaRPr>
          </a:p>
          <a:p>
            <a:r>
              <a:rPr lang="en-US" altLang="ko-KR" dirty="0">
                <a:solidFill>
                  <a:srgbClr val="002060"/>
                </a:solidFill>
                <a:latin typeface="Microsoft GothicNeo" panose="020B0500000101010101" pitchFamily="34" charset="-127"/>
                <a:ea typeface="Microsoft GothicNeo" panose="020B0500000101010101" pitchFamily="34" charset="-127"/>
              </a:rPr>
              <a:t>As we get more data, we can clearly know whether mother and fetus are healthy or not, which is easier for doctors and mothers to use and  mother can stabilize their anxious.</a:t>
            </a:r>
          </a:p>
        </p:txBody>
      </p:sp>
      <p:sp>
        <p:nvSpPr>
          <p:cNvPr id="126980" name="슬라이드 번호 개체 틀 3">
            <a:extLst>
              <a:ext uri="{FF2B5EF4-FFF2-40B4-BE49-F238E27FC236}">
                <a16:creationId xmlns:a16="http://schemas.microsoft.com/office/drawing/2014/main" id="{0FDD76D0-FAAF-429A-BB74-06B2F2375E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CF3DB257-4C93-40CA-B156-D52E4540B946}" type="slidenum">
              <a:rPr lang="en-US" altLang="zh-TW" smtClean="0"/>
              <a:pPr/>
              <a:t>24</a:t>
            </a:fld>
            <a:endParaRPr lang="en-US" altLang="zh-TW"/>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슬라이드 이미지 개체 틀 1">
            <a:extLst>
              <a:ext uri="{FF2B5EF4-FFF2-40B4-BE49-F238E27FC236}">
                <a16:creationId xmlns:a16="http://schemas.microsoft.com/office/drawing/2014/main" id="{9C09FE79-9C97-4B6C-B114-1870B5A28FDF}"/>
              </a:ext>
            </a:extLst>
          </p:cNvPr>
          <p:cNvSpPr>
            <a:spLocks noGrp="1" noRot="1" noChangeAspect="1" noChangeArrowheads="1" noTextEdit="1"/>
          </p:cNvSpPr>
          <p:nvPr>
            <p:ph type="sldImg"/>
          </p:nvPr>
        </p:nvSpPr>
        <p:spPr>
          <a:ln/>
        </p:spPr>
      </p:sp>
      <p:sp>
        <p:nvSpPr>
          <p:cNvPr id="131075" name="슬라이드 노트 개체 틀 2">
            <a:extLst>
              <a:ext uri="{FF2B5EF4-FFF2-40B4-BE49-F238E27FC236}">
                <a16:creationId xmlns:a16="http://schemas.microsoft.com/office/drawing/2014/main" id="{B38E4968-F3CB-4226-99FE-8E6929D0CE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solidFill>
                  <a:srgbClr val="002060"/>
                </a:solidFill>
                <a:latin typeface="Microsoft GothicNeo" panose="020B0500000101010101" pitchFamily="34" charset="-127"/>
                <a:ea typeface="Microsoft GothicNeo" panose="020B0500000101010101" pitchFamily="34" charset="-127"/>
              </a:rPr>
              <a:t>이상으로 </a:t>
            </a:r>
            <a:r>
              <a:rPr lang="en-US" altLang="ko-KR" dirty="0">
                <a:solidFill>
                  <a:srgbClr val="002060"/>
                </a:solidFill>
                <a:latin typeface="Microsoft GothicNeo" panose="020B0500000101010101" pitchFamily="34" charset="-127"/>
                <a:ea typeface="Microsoft GothicNeo" panose="020B0500000101010101" pitchFamily="34" charset="-127"/>
              </a:rPr>
              <a:t>RMB</a:t>
            </a:r>
            <a:r>
              <a:rPr lang="ko-KR" altLang="en-US" dirty="0">
                <a:solidFill>
                  <a:srgbClr val="002060"/>
                </a:solidFill>
                <a:latin typeface="Microsoft GothicNeo" panose="020B0500000101010101" pitchFamily="34" charset="-127"/>
                <a:ea typeface="Microsoft GothicNeo" panose="020B0500000101010101" pitchFamily="34" charset="-127"/>
              </a:rPr>
              <a:t>팀의 </a:t>
            </a:r>
            <a:r>
              <a:rPr lang="en-US" altLang="ko-KR" b="1" dirty="0">
                <a:solidFill>
                  <a:srgbClr val="002060"/>
                </a:solidFill>
                <a:latin typeface="Arial" panose="020B0604020202020204" pitchFamily="34" charset="0"/>
                <a:cs typeface="Times New Roman" panose="02020603050405020304" pitchFamily="18" charset="0"/>
              </a:rPr>
              <a:t>Maternity Management Service </a:t>
            </a:r>
            <a:r>
              <a:rPr lang="ko-KR" altLang="en-US" b="1" dirty="0">
                <a:solidFill>
                  <a:srgbClr val="002060"/>
                </a:solidFill>
                <a:latin typeface="Arial" panose="020B0604020202020204" pitchFamily="34" charset="0"/>
                <a:cs typeface="Times New Roman" panose="02020603050405020304" pitchFamily="18" charset="0"/>
              </a:rPr>
              <a:t>였습니다</a:t>
            </a:r>
            <a:r>
              <a:rPr lang="en-US" altLang="ko-KR" b="1" dirty="0">
                <a:solidFill>
                  <a:srgbClr val="002060"/>
                </a:solidFill>
                <a:latin typeface="Arial" panose="020B0604020202020204" pitchFamily="34" charset="0"/>
                <a:cs typeface="Times New Roman" panose="02020603050405020304" pitchFamily="18" charset="0"/>
              </a:rPr>
              <a:t>.</a:t>
            </a:r>
          </a:p>
          <a:p>
            <a:r>
              <a:rPr lang="ko-KR" altLang="en-US" b="1" dirty="0">
                <a:solidFill>
                  <a:srgbClr val="002060"/>
                </a:solidFill>
                <a:latin typeface="Arial" panose="020B0604020202020204" pitchFamily="34" charset="0"/>
                <a:ea typeface="Microsoft GothicNeo" panose="020B0500000101010101" pitchFamily="34" charset="-127"/>
                <a:cs typeface="Times New Roman" panose="02020603050405020304" pitchFamily="18" charset="0"/>
              </a:rPr>
              <a:t>감사합니다 </a:t>
            </a:r>
            <a:r>
              <a:rPr lang="en-US" altLang="ko-KR" b="1" dirty="0">
                <a:solidFill>
                  <a:srgbClr val="002060"/>
                </a:solidFill>
                <a:latin typeface="Arial" panose="020B0604020202020204" pitchFamily="34" charset="0"/>
                <a:ea typeface="Microsoft GothicNeo" panose="020B0500000101010101" pitchFamily="34" charset="-127"/>
                <a:cs typeface="Times New Roman" panose="02020603050405020304" pitchFamily="18" charset="0"/>
                <a:sym typeface="Wingdings" panose="05000000000000000000" pitchFamily="2" charset="2"/>
              </a:rPr>
              <a:t></a:t>
            </a:r>
            <a:endParaRPr lang="en-US" altLang="ko-KR" dirty="0">
              <a:solidFill>
                <a:srgbClr val="002060"/>
              </a:solidFill>
              <a:latin typeface="Microsoft GothicNeo" panose="020B0500000101010101" pitchFamily="34" charset="-127"/>
              <a:ea typeface="Microsoft GothicNeo" panose="020B0500000101010101" pitchFamily="34" charset="-127"/>
            </a:endParaRPr>
          </a:p>
          <a:p>
            <a:endParaRPr lang="ko-KR" altLang="en-US" dirty="0">
              <a:latin typeface="Arial" panose="020B0604020202020204" pitchFamily="34" charset="0"/>
            </a:endParaRPr>
          </a:p>
        </p:txBody>
      </p:sp>
      <p:sp>
        <p:nvSpPr>
          <p:cNvPr id="131076" name="슬라이드 번호 개체 틀 3">
            <a:extLst>
              <a:ext uri="{FF2B5EF4-FFF2-40B4-BE49-F238E27FC236}">
                <a16:creationId xmlns:a16="http://schemas.microsoft.com/office/drawing/2014/main" id="{31FA5770-4A55-49E4-8111-2BF36D9841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F75FD0A1-560F-4F2E-8A57-07502A0B9AAD}" type="slidenum">
              <a:rPr lang="en-US" altLang="zh-TW" smtClean="0"/>
              <a:pPr/>
              <a:t>25</a:t>
            </a:fld>
            <a:endParaRPr lang="en-US"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슬라이드 이미지 개체 틀 1">
            <a:extLst>
              <a:ext uri="{FF2B5EF4-FFF2-40B4-BE49-F238E27FC236}">
                <a16:creationId xmlns:a16="http://schemas.microsoft.com/office/drawing/2014/main" id="{9C09FE79-9C97-4B6C-B114-1870B5A28FDF}"/>
              </a:ext>
            </a:extLst>
          </p:cNvPr>
          <p:cNvSpPr>
            <a:spLocks noGrp="1" noRot="1" noChangeAspect="1" noChangeArrowheads="1" noTextEdit="1"/>
          </p:cNvSpPr>
          <p:nvPr>
            <p:ph type="sldImg"/>
          </p:nvPr>
        </p:nvSpPr>
        <p:spPr>
          <a:ln/>
        </p:spPr>
      </p:sp>
      <p:sp>
        <p:nvSpPr>
          <p:cNvPr id="131075" name="슬라이드 노트 개체 틀 2">
            <a:extLst>
              <a:ext uri="{FF2B5EF4-FFF2-40B4-BE49-F238E27FC236}">
                <a16:creationId xmlns:a16="http://schemas.microsoft.com/office/drawing/2014/main" id="{B38E4968-F3CB-4226-99FE-8E6929D0CE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solidFill>
                  <a:srgbClr val="002060"/>
                </a:solidFill>
                <a:latin typeface="Microsoft GothicNeo" panose="020B0500000101010101" pitchFamily="34" charset="-127"/>
                <a:ea typeface="Microsoft GothicNeo" panose="020B0500000101010101" pitchFamily="34" charset="-127"/>
              </a:rPr>
              <a:t>이상으로 </a:t>
            </a:r>
            <a:r>
              <a:rPr lang="en-US" altLang="ko-KR" dirty="0">
                <a:solidFill>
                  <a:srgbClr val="002060"/>
                </a:solidFill>
                <a:latin typeface="Microsoft GothicNeo" panose="020B0500000101010101" pitchFamily="34" charset="-127"/>
                <a:ea typeface="Microsoft GothicNeo" panose="020B0500000101010101" pitchFamily="34" charset="-127"/>
              </a:rPr>
              <a:t>RMB</a:t>
            </a:r>
            <a:r>
              <a:rPr lang="ko-KR" altLang="en-US" dirty="0">
                <a:solidFill>
                  <a:srgbClr val="002060"/>
                </a:solidFill>
                <a:latin typeface="Microsoft GothicNeo" panose="020B0500000101010101" pitchFamily="34" charset="-127"/>
                <a:ea typeface="Microsoft GothicNeo" panose="020B0500000101010101" pitchFamily="34" charset="-127"/>
              </a:rPr>
              <a:t>팀의 </a:t>
            </a:r>
            <a:r>
              <a:rPr lang="en-US" altLang="ko-KR" b="1" dirty="0">
                <a:solidFill>
                  <a:srgbClr val="002060"/>
                </a:solidFill>
                <a:latin typeface="Arial" panose="020B0604020202020204" pitchFamily="34" charset="0"/>
                <a:cs typeface="Times New Roman" panose="02020603050405020304" pitchFamily="18" charset="0"/>
              </a:rPr>
              <a:t>Maternity Management Service </a:t>
            </a:r>
            <a:r>
              <a:rPr lang="ko-KR" altLang="en-US" b="1" dirty="0">
                <a:solidFill>
                  <a:srgbClr val="002060"/>
                </a:solidFill>
                <a:latin typeface="Arial" panose="020B0604020202020204" pitchFamily="34" charset="0"/>
                <a:cs typeface="Times New Roman" panose="02020603050405020304" pitchFamily="18" charset="0"/>
              </a:rPr>
              <a:t>였습니다</a:t>
            </a:r>
            <a:r>
              <a:rPr lang="en-US" altLang="ko-KR" b="1" dirty="0">
                <a:solidFill>
                  <a:srgbClr val="002060"/>
                </a:solidFill>
                <a:latin typeface="Arial" panose="020B0604020202020204" pitchFamily="34" charset="0"/>
                <a:cs typeface="Times New Roman" panose="02020603050405020304" pitchFamily="18" charset="0"/>
              </a:rPr>
              <a:t>.</a:t>
            </a:r>
          </a:p>
          <a:p>
            <a:r>
              <a:rPr lang="ko-KR" altLang="en-US" b="1" dirty="0">
                <a:solidFill>
                  <a:srgbClr val="002060"/>
                </a:solidFill>
                <a:latin typeface="Arial" panose="020B0604020202020204" pitchFamily="34" charset="0"/>
                <a:ea typeface="Microsoft GothicNeo" panose="020B0500000101010101" pitchFamily="34" charset="-127"/>
                <a:cs typeface="Times New Roman" panose="02020603050405020304" pitchFamily="18" charset="0"/>
              </a:rPr>
              <a:t>감사합니다 </a:t>
            </a:r>
            <a:r>
              <a:rPr lang="en-US" altLang="ko-KR" b="1">
                <a:solidFill>
                  <a:srgbClr val="002060"/>
                </a:solidFill>
                <a:latin typeface="Arial" panose="020B0604020202020204" pitchFamily="34" charset="0"/>
                <a:ea typeface="Microsoft GothicNeo" panose="020B0500000101010101" pitchFamily="34" charset="-127"/>
                <a:cs typeface="Times New Roman" panose="02020603050405020304" pitchFamily="18" charset="0"/>
                <a:sym typeface="Wingdings" panose="05000000000000000000" pitchFamily="2" charset="2"/>
              </a:rPr>
              <a:t></a:t>
            </a:r>
            <a:endParaRPr lang="en-US" altLang="ko-KR">
              <a:solidFill>
                <a:srgbClr val="002060"/>
              </a:solidFill>
              <a:latin typeface="Microsoft GothicNeo" panose="020B0500000101010101" pitchFamily="34" charset="-127"/>
              <a:ea typeface="Microsoft GothicNeo" panose="020B0500000101010101" pitchFamily="34" charset="-127"/>
            </a:endParaRPr>
          </a:p>
          <a:p>
            <a:endParaRPr lang="ko-KR" altLang="en-US">
              <a:latin typeface="Arial" panose="020B0604020202020204" pitchFamily="34" charset="0"/>
            </a:endParaRPr>
          </a:p>
        </p:txBody>
      </p:sp>
      <p:sp>
        <p:nvSpPr>
          <p:cNvPr id="131076" name="슬라이드 번호 개체 틀 3">
            <a:extLst>
              <a:ext uri="{FF2B5EF4-FFF2-40B4-BE49-F238E27FC236}">
                <a16:creationId xmlns:a16="http://schemas.microsoft.com/office/drawing/2014/main" id="{31FA5770-4A55-49E4-8111-2BF36D9841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F75FD0A1-560F-4F2E-8A57-07502A0B9AAD}" type="slidenum">
              <a:rPr lang="en-US" altLang="zh-TW" smtClean="0"/>
              <a:pPr/>
              <a:t>26</a:t>
            </a:fld>
            <a:endParaRPr lang="en-US" altLang="zh-TW"/>
          </a:p>
        </p:txBody>
      </p:sp>
    </p:spTree>
    <p:extLst>
      <p:ext uri="{BB962C8B-B14F-4D97-AF65-F5344CB8AC3E}">
        <p14:creationId xmlns:p14="http://schemas.microsoft.com/office/powerpoint/2010/main" val="4279657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슬라이드 이미지 개체 틀 1">
            <a:extLst>
              <a:ext uri="{FF2B5EF4-FFF2-40B4-BE49-F238E27FC236}">
                <a16:creationId xmlns:a16="http://schemas.microsoft.com/office/drawing/2014/main" id="{BDD981B2-BD31-4C0E-818E-A6912AA07C44}"/>
              </a:ext>
            </a:extLst>
          </p:cNvPr>
          <p:cNvSpPr>
            <a:spLocks noGrp="1" noRot="1" noChangeAspect="1" noChangeArrowheads="1" noTextEdit="1"/>
          </p:cNvSpPr>
          <p:nvPr>
            <p:ph type="sldImg"/>
          </p:nvPr>
        </p:nvSpPr>
        <p:spPr>
          <a:ln/>
        </p:spPr>
      </p:sp>
      <p:sp>
        <p:nvSpPr>
          <p:cNvPr id="120835" name="슬라이드 노트 개체 틀 2">
            <a:extLst>
              <a:ext uri="{FF2B5EF4-FFF2-40B4-BE49-F238E27FC236}">
                <a16:creationId xmlns:a16="http://schemas.microsoft.com/office/drawing/2014/main" id="{98D6973A-2E62-4121-A10C-5B89E0F787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다만 저희가 개발하는 과정에서 개선해야 할 사항이 있다고 생각하였습니다</a:t>
            </a:r>
            <a:r>
              <a:rPr lang="en-US" altLang="ko-KR" dirty="0">
                <a:latin typeface="Arial" panose="020B0604020202020204" pitchFamily="34" charset="0"/>
              </a:rPr>
              <a:t>.</a:t>
            </a:r>
          </a:p>
          <a:p>
            <a:r>
              <a:rPr lang="ko-KR" altLang="en-US" dirty="0">
                <a:latin typeface="Arial" panose="020B0604020202020204" pitchFamily="34" charset="0"/>
              </a:rPr>
              <a:t>그 첫번째는 바로 실제 데이터를 통해 대시보드를 구현하지 못했다는 것이었습니다</a:t>
            </a:r>
            <a:r>
              <a:rPr lang="en-US" altLang="ko-KR" dirty="0">
                <a:latin typeface="Arial" panose="020B0604020202020204" pitchFamily="34" charset="0"/>
              </a:rPr>
              <a:t>.</a:t>
            </a:r>
          </a:p>
          <a:p>
            <a:r>
              <a:rPr lang="ko-KR" altLang="en-US" dirty="0">
                <a:latin typeface="Arial" panose="020B0604020202020204" pitchFamily="34" charset="0"/>
              </a:rPr>
              <a:t>의료 데이터를 얻기 위해 성균관대학교 의과대학에 재직 중인 여러 교수님들께 문의를 하였습니다</a:t>
            </a:r>
            <a:r>
              <a:rPr lang="en-US" altLang="ko-KR" dirty="0">
                <a:latin typeface="Arial" panose="020B0604020202020204" pitchFamily="34" charset="0"/>
              </a:rPr>
              <a:t>.</a:t>
            </a:r>
          </a:p>
          <a:p>
            <a:r>
              <a:rPr lang="ko-KR" altLang="en-US" dirty="0">
                <a:latin typeface="Arial" panose="020B0604020202020204" pitchFamily="34" charset="0"/>
              </a:rPr>
              <a:t>사진은 산부인과 박재현 교수님에게 받은 </a:t>
            </a:r>
            <a:r>
              <a:rPr lang="ko-KR" altLang="en-US" dirty="0" err="1">
                <a:latin typeface="Arial" panose="020B0604020202020204" pitchFamily="34" charset="0"/>
              </a:rPr>
              <a:t>답문입니다</a:t>
            </a:r>
            <a:r>
              <a:rPr lang="en-US" altLang="ko-KR" dirty="0">
                <a:latin typeface="Arial" panose="020B0604020202020204" pitchFamily="34" charset="0"/>
              </a:rPr>
              <a:t>. </a:t>
            </a:r>
            <a:r>
              <a:rPr lang="ko-KR" altLang="en-US" dirty="0">
                <a:latin typeface="Arial" panose="020B0604020202020204" pitchFamily="34" charset="0"/>
              </a:rPr>
              <a:t>해당 답장 외에도 교수님들의 답변은 공통적으로 본문 중간의 </a:t>
            </a:r>
            <a:r>
              <a:rPr lang="en-US" altLang="ko-KR" dirty="0">
                <a:latin typeface="Arial" panose="020B0604020202020204" pitchFamily="34" charset="0"/>
              </a:rPr>
              <a:t>IRB </a:t>
            </a:r>
            <a:r>
              <a:rPr lang="ko-KR" altLang="en-US" dirty="0">
                <a:latin typeface="Arial" panose="020B0604020202020204" pitchFamily="34" charset="0"/>
              </a:rPr>
              <a:t>라는 인증을 받아오라는 내용이었습니다</a:t>
            </a:r>
            <a:r>
              <a:rPr lang="en-US" altLang="ko-KR" dirty="0">
                <a:latin typeface="Arial" panose="020B0604020202020204" pitchFamily="34" charset="0"/>
              </a:rPr>
              <a:t>.</a:t>
            </a:r>
          </a:p>
          <a:p>
            <a:endParaRPr lang="en-US" altLang="ko-KR" dirty="0">
              <a:latin typeface="Arial" panose="020B0604020202020204" pitchFamily="34" charset="0"/>
            </a:endParaRPr>
          </a:p>
          <a:p>
            <a:endParaRPr lang="en-US" altLang="ko-KR" dirty="0">
              <a:latin typeface="Arial" panose="020B0604020202020204" pitchFamily="34" charset="0"/>
            </a:endParaRPr>
          </a:p>
          <a:p>
            <a:r>
              <a:rPr lang="en-US" altLang="ko-KR" dirty="0">
                <a:latin typeface="Arial" panose="020B0604020202020204" pitchFamily="34" charset="0"/>
              </a:rPr>
              <a:t>Unfortunately, it was legally difficult to get more health records for pregnant women and fetuses as planned.</a:t>
            </a:r>
            <a:br>
              <a:rPr lang="en-US" altLang="ko-KR" dirty="0">
                <a:latin typeface="Arial" panose="020B0604020202020204" pitchFamily="34" charset="0"/>
              </a:rPr>
            </a:br>
            <a:r>
              <a:rPr lang="en-US" altLang="ko-KR" dirty="0">
                <a:latin typeface="Arial" panose="020B0604020202020204" pitchFamily="34" charset="0"/>
              </a:rPr>
              <a:t>This mail is one of the answers received from several professors at Sungkyunkwan University.</a:t>
            </a:r>
            <a:br>
              <a:rPr lang="en-US" altLang="ko-KR" dirty="0">
                <a:latin typeface="Arial" panose="020B0604020202020204" pitchFamily="34" charset="0"/>
              </a:rPr>
            </a:br>
            <a:r>
              <a:rPr lang="en-US" altLang="ko-KR" dirty="0">
                <a:latin typeface="Arial" panose="020B0604020202020204" pitchFamily="34" charset="0"/>
              </a:rPr>
              <a:t>The reply was that we have to get IRB certification.</a:t>
            </a:r>
          </a:p>
        </p:txBody>
      </p:sp>
      <p:sp>
        <p:nvSpPr>
          <p:cNvPr id="120836" name="슬라이드 번호 개체 틀 3">
            <a:extLst>
              <a:ext uri="{FF2B5EF4-FFF2-40B4-BE49-F238E27FC236}">
                <a16:creationId xmlns:a16="http://schemas.microsoft.com/office/drawing/2014/main" id="{FC57F7F0-2BBA-4402-B958-F2560101CC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D05A4BDA-F2D5-473F-B838-033449E1C9F2}" type="slidenum">
              <a:rPr lang="en-US" altLang="zh-TW" smtClean="0"/>
              <a:pPr/>
              <a:t>27</a:t>
            </a:fld>
            <a:endParaRPr lang="en-US" altLang="zh-TW"/>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슬라이드 이미지 개체 틀 1">
            <a:extLst>
              <a:ext uri="{FF2B5EF4-FFF2-40B4-BE49-F238E27FC236}">
                <a16:creationId xmlns:a16="http://schemas.microsoft.com/office/drawing/2014/main" id="{978DA4E0-F3A0-4336-B02E-C20D3E646FFE}"/>
              </a:ext>
            </a:extLst>
          </p:cNvPr>
          <p:cNvSpPr>
            <a:spLocks noGrp="1" noRot="1" noChangeAspect="1" noChangeArrowheads="1" noTextEdit="1"/>
          </p:cNvSpPr>
          <p:nvPr>
            <p:ph type="sldImg"/>
          </p:nvPr>
        </p:nvSpPr>
        <p:spPr>
          <a:ln/>
        </p:spPr>
      </p:sp>
      <p:sp>
        <p:nvSpPr>
          <p:cNvPr id="122883" name="슬라이드 노트 개체 틀 2">
            <a:extLst>
              <a:ext uri="{FF2B5EF4-FFF2-40B4-BE49-F238E27FC236}">
                <a16:creationId xmlns:a16="http://schemas.microsoft.com/office/drawing/2014/main" id="{1406497C-0DDD-4CE8-9EC3-E8004A1EA1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때문에 저희는 </a:t>
            </a:r>
            <a:r>
              <a:rPr lang="en-US" altLang="ko-KR" dirty="0">
                <a:latin typeface="Arial" panose="020B0604020202020204" pitchFamily="34" charset="0"/>
              </a:rPr>
              <a:t>IRB </a:t>
            </a:r>
            <a:r>
              <a:rPr lang="ko-KR" altLang="en-US" dirty="0">
                <a:latin typeface="Arial" panose="020B0604020202020204" pitchFamily="34" charset="0"/>
              </a:rPr>
              <a:t>인증에 대해 알아보았습니다</a:t>
            </a:r>
            <a:r>
              <a:rPr lang="en-US" altLang="ko-KR" dirty="0">
                <a:latin typeface="Arial" panose="020B0604020202020204" pitchFamily="34" charset="0"/>
              </a:rPr>
              <a:t>. </a:t>
            </a:r>
          </a:p>
          <a:p>
            <a:endParaRPr lang="en-US" altLang="ko-KR" dirty="0">
              <a:latin typeface="Arial" panose="020B0604020202020204" pitchFamily="34" charset="0"/>
            </a:endParaRPr>
          </a:p>
          <a:p>
            <a:r>
              <a:rPr lang="en-US" altLang="ko-KR" dirty="0">
                <a:latin typeface="Arial" panose="020B0604020202020204" pitchFamily="34" charset="0"/>
              </a:rPr>
              <a:t>So we searched about IRB certification.</a:t>
            </a:r>
          </a:p>
        </p:txBody>
      </p:sp>
      <p:sp>
        <p:nvSpPr>
          <p:cNvPr id="122884" name="슬라이드 번호 개체 틀 3">
            <a:extLst>
              <a:ext uri="{FF2B5EF4-FFF2-40B4-BE49-F238E27FC236}">
                <a16:creationId xmlns:a16="http://schemas.microsoft.com/office/drawing/2014/main" id="{410D7BAE-99FF-48BF-9A84-7ED7BEDDF7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C3F01935-E5F6-4712-83B9-C3EA1580BBA3}" type="slidenum">
              <a:rPr lang="en-US" altLang="zh-TW" smtClean="0"/>
              <a:pPr/>
              <a:t>28</a:t>
            </a:fld>
            <a:endParaRPr lang="en-US" altLang="zh-TW"/>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슬라이드 이미지 개체 틀 1">
            <a:extLst>
              <a:ext uri="{FF2B5EF4-FFF2-40B4-BE49-F238E27FC236}">
                <a16:creationId xmlns:a16="http://schemas.microsoft.com/office/drawing/2014/main" id="{B3187281-01FE-4664-9019-E5870D6CA84A}"/>
              </a:ext>
            </a:extLst>
          </p:cNvPr>
          <p:cNvSpPr>
            <a:spLocks noGrp="1" noRot="1" noChangeAspect="1" noChangeArrowheads="1" noTextEdit="1"/>
          </p:cNvSpPr>
          <p:nvPr>
            <p:ph type="sldImg"/>
          </p:nvPr>
        </p:nvSpPr>
        <p:spPr>
          <a:ln/>
        </p:spPr>
      </p:sp>
      <p:sp>
        <p:nvSpPr>
          <p:cNvPr id="124931" name="슬라이드 노트 개체 틀 2">
            <a:extLst>
              <a:ext uri="{FF2B5EF4-FFF2-40B4-BE49-F238E27FC236}">
                <a16:creationId xmlns:a16="http://schemas.microsoft.com/office/drawing/2014/main" id="{B46D697D-FAB3-407C-A51E-1BCBD5C3D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a:latin typeface="Arial" panose="020B0604020202020204" pitchFamily="34" charset="0"/>
              </a:rPr>
              <a:t>  IRB</a:t>
            </a:r>
            <a:r>
              <a:rPr lang="ko-KR" altLang="en-US" dirty="0">
                <a:latin typeface="Arial" panose="020B0604020202020204" pitchFamily="34" charset="0"/>
              </a:rPr>
              <a:t>는 서울대학교 임상윤리연구센터로 임상 연구의 심의를 맡는 기관입니다</a:t>
            </a:r>
            <a:r>
              <a:rPr lang="en-US" altLang="ko-KR" dirty="0">
                <a:latin typeface="Arial" panose="020B0604020202020204" pitchFamily="34" charset="0"/>
              </a:rPr>
              <a:t>.</a:t>
            </a:r>
          </a:p>
          <a:p>
            <a:r>
              <a:rPr lang="ko-KR" altLang="en-US" dirty="0">
                <a:latin typeface="Arial" panose="020B0604020202020204" pitchFamily="34" charset="0"/>
              </a:rPr>
              <a:t>저희가 임산부와 태아의 건강기록을 얻기 위해서는 </a:t>
            </a:r>
            <a:r>
              <a:rPr lang="en-US" altLang="ko-KR" dirty="0">
                <a:latin typeface="Arial" panose="020B0604020202020204" pitchFamily="34" charset="0"/>
              </a:rPr>
              <a:t>IRB</a:t>
            </a:r>
            <a:r>
              <a:rPr lang="ko-KR" altLang="en-US" dirty="0">
                <a:latin typeface="Arial" panose="020B0604020202020204" pitchFamily="34" charset="0"/>
              </a:rPr>
              <a:t>의 심의를 통과해야 하며 심의 준비와 비용</a:t>
            </a:r>
            <a:r>
              <a:rPr lang="en-US" altLang="ko-KR" dirty="0">
                <a:latin typeface="Arial" panose="020B0604020202020204" pitchFamily="34" charset="0"/>
              </a:rPr>
              <a:t>, </a:t>
            </a:r>
            <a:r>
              <a:rPr lang="ko-KR" altLang="en-US" dirty="0">
                <a:latin typeface="Arial" panose="020B0604020202020204" pitchFamily="34" charset="0"/>
              </a:rPr>
              <a:t>기간이 발생합니다</a:t>
            </a:r>
            <a:r>
              <a:rPr lang="en-US" altLang="ko-KR" dirty="0">
                <a:latin typeface="Arial" panose="020B0604020202020204" pitchFamily="34" charset="0"/>
              </a:rPr>
              <a:t>. </a:t>
            </a:r>
          </a:p>
          <a:p>
            <a:r>
              <a:rPr lang="en-US" altLang="ko-KR" dirty="0">
                <a:latin typeface="Arial" panose="020B0604020202020204" pitchFamily="34" charset="0"/>
              </a:rPr>
              <a:t>  </a:t>
            </a:r>
            <a:r>
              <a:rPr lang="ko-KR" altLang="en-US" dirty="0">
                <a:latin typeface="Arial" panose="020B0604020202020204" pitchFamily="34" charset="0"/>
              </a:rPr>
              <a:t>최소 </a:t>
            </a:r>
            <a:r>
              <a:rPr lang="en-US" altLang="ko-KR" dirty="0">
                <a:latin typeface="Arial" panose="020B0604020202020204" pitchFamily="34" charset="0"/>
              </a:rPr>
              <a:t>1</a:t>
            </a:r>
            <a:r>
              <a:rPr lang="ko-KR" altLang="en-US" dirty="0">
                <a:latin typeface="Arial" panose="020B0604020202020204" pitchFamily="34" charset="0"/>
              </a:rPr>
              <a:t>달의 시간이 필요해서 우선 </a:t>
            </a:r>
            <a:r>
              <a:rPr lang="en-US" altLang="ko-KR" dirty="0">
                <a:latin typeface="Arial" panose="020B0604020202020204" pitchFamily="34" charset="0"/>
              </a:rPr>
              <a:t>random data</a:t>
            </a:r>
            <a:r>
              <a:rPr lang="ko-KR" altLang="en-US" dirty="0">
                <a:latin typeface="Arial" panose="020B0604020202020204" pitchFamily="34" charset="0"/>
              </a:rPr>
              <a:t>를 만들어 대체하는 방법을 사용했습니다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IRB is a clinical ethics research center at Seoul National University and is in charge of reviewing clinical research.</a:t>
            </a:r>
          </a:p>
          <a:p>
            <a:r>
              <a:rPr lang="en-US" altLang="ko-KR" dirty="0">
                <a:latin typeface="Arial" panose="020B0604020202020204" pitchFamily="34" charset="0"/>
              </a:rPr>
              <a:t>To get a health record, we must pass the IRB’s review. Cost and duration for the review was required.</a:t>
            </a:r>
          </a:p>
          <a:p>
            <a:r>
              <a:rPr lang="en-US" altLang="ko-KR" dirty="0">
                <a:latin typeface="Arial" panose="020B0604020202020204" pitchFamily="34" charset="0"/>
              </a:rPr>
              <a:t>At least one month would be required for IRB's review, so we used a method of creating random data to replace real data.</a:t>
            </a:r>
          </a:p>
        </p:txBody>
      </p:sp>
      <p:sp>
        <p:nvSpPr>
          <p:cNvPr id="124932" name="슬라이드 번호 개체 틀 3">
            <a:extLst>
              <a:ext uri="{FF2B5EF4-FFF2-40B4-BE49-F238E27FC236}">
                <a16:creationId xmlns:a16="http://schemas.microsoft.com/office/drawing/2014/main" id="{74CD9AC4-6B4B-48FD-A638-378700AF09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5229A756-E3B2-4145-BD71-BBF55CBEA37B}" type="slidenum">
              <a:rPr lang="en-US" altLang="zh-TW" smtClean="0"/>
              <a:pPr/>
              <a:t>29</a:t>
            </a:fld>
            <a:endParaRPr lang="en-US"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슬라이드 이미지 개체 틀 1">
            <a:extLst>
              <a:ext uri="{FF2B5EF4-FFF2-40B4-BE49-F238E27FC236}">
                <a16:creationId xmlns:a16="http://schemas.microsoft.com/office/drawing/2014/main" id="{B71AFAB4-8392-41D2-875E-C8EB9BE16430}"/>
              </a:ext>
            </a:extLst>
          </p:cNvPr>
          <p:cNvSpPr>
            <a:spLocks noGrp="1" noRot="1" noChangeAspect="1" noChangeArrowheads="1" noTextEdit="1"/>
          </p:cNvSpPr>
          <p:nvPr>
            <p:ph type="sldImg"/>
          </p:nvPr>
        </p:nvSpPr>
        <p:spPr>
          <a:ln/>
        </p:spPr>
      </p:sp>
      <p:sp>
        <p:nvSpPr>
          <p:cNvPr id="63491" name="슬라이드 노트 개체 틀 2">
            <a:extLst>
              <a:ext uri="{FF2B5EF4-FFF2-40B4-BE49-F238E27FC236}">
                <a16:creationId xmlns:a16="http://schemas.microsoft.com/office/drawing/2014/main" id="{D5E2A6D3-35C2-499B-A803-D3D8533512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sz="500" dirty="0">
                <a:latin typeface="Arial" panose="020B0604020202020204" pitchFamily="34" charset="0"/>
              </a:rPr>
              <a:t>저희는 성균관대학교의 </a:t>
            </a:r>
            <a:r>
              <a:rPr lang="en-US" altLang="ko-KR" sz="500" dirty="0">
                <a:latin typeface="Arial" panose="020B0604020202020204" pitchFamily="34" charset="0"/>
              </a:rPr>
              <a:t>IOT </a:t>
            </a:r>
            <a:r>
              <a:rPr lang="ko-KR" altLang="en-US" sz="500" dirty="0">
                <a:latin typeface="Arial" panose="020B0604020202020204" pitchFamily="34" charset="0"/>
              </a:rPr>
              <a:t>동아리인 스마트 </a:t>
            </a:r>
            <a:r>
              <a:rPr lang="ko-KR" altLang="en-US" sz="500" dirty="0" err="1">
                <a:latin typeface="Arial" panose="020B0604020202020204" pitchFamily="34" charset="0"/>
              </a:rPr>
              <a:t>싱스</a:t>
            </a:r>
            <a:r>
              <a:rPr lang="ko-KR" altLang="en-US" sz="500" dirty="0">
                <a:latin typeface="Arial" panose="020B0604020202020204" pitchFamily="34" charset="0"/>
              </a:rPr>
              <a:t> 소속으로 참여하게 되었습니다</a:t>
            </a:r>
            <a:r>
              <a:rPr lang="en-US" altLang="ko-KR" sz="500" dirty="0">
                <a:latin typeface="Arial" panose="020B0604020202020204" pitchFamily="34" charset="0"/>
              </a:rPr>
              <a:t>.</a:t>
            </a:r>
          </a:p>
          <a:p>
            <a:r>
              <a:rPr lang="ko-KR" altLang="en-US" sz="500" dirty="0">
                <a:latin typeface="Arial" panose="020B0604020202020204" pitchFamily="34" charset="0"/>
              </a:rPr>
              <a:t>팀의 이름인 </a:t>
            </a:r>
            <a:r>
              <a:rPr lang="en-US" altLang="ko-KR" sz="500" dirty="0">
                <a:latin typeface="Arial" panose="020B0604020202020204" pitchFamily="34" charset="0"/>
              </a:rPr>
              <a:t>RMB</a:t>
            </a:r>
            <a:r>
              <a:rPr lang="ko-KR" altLang="en-US" sz="500" dirty="0">
                <a:latin typeface="Arial" panose="020B0604020202020204" pitchFamily="34" charset="0"/>
              </a:rPr>
              <a:t>는 링 </a:t>
            </a:r>
            <a:r>
              <a:rPr lang="ko-KR" altLang="en-US" sz="500" dirty="0" err="1">
                <a:latin typeface="Arial" panose="020B0604020202020204" pitchFamily="34" charset="0"/>
              </a:rPr>
              <a:t>마이벨의</a:t>
            </a:r>
            <a:r>
              <a:rPr lang="ko-KR" altLang="en-US" sz="500" dirty="0">
                <a:latin typeface="Arial" panose="020B0604020202020204" pitchFamily="34" charset="0"/>
              </a:rPr>
              <a:t> </a:t>
            </a:r>
            <a:r>
              <a:rPr lang="ko-KR" altLang="en-US" sz="500" dirty="0" err="1">
                <a:latin typeface="Arial" panose="020B0604020202020204" pitchFamily="34" charset="0"/>
              </a:rPr>
              <a:t>줄임말로</a:t>
            </a:r>
            <a:r>
              <a:rPr lang="en-US" altLang="ko-KR" sz="500" dirty="0">
                <a:latin typeface="Arial" panose="020B0604020202020204" pitchFamily="34" charset="0"/>
              </a:rPr>
              <a:t>, </a:t>
            </a:r>
            <a:r>
              <a:rPr lang="ko-KR" altLang="en-US" sz="500" dirty="0">
                <a:latin typeface="Arial" panose="020B0604020202020204" pitchFamily="34" charset="0"/>
              </a:rPr>
              <a:t>위급 </a:t>
            </a:r>
            <a:r>
              <a:rPr lang="ko-KR" altLang="en-US" sz="500" dirty="0" err="1">
                <a:latin typeface="Arial" panose="020B0604020202020204" pitchFamily="34" charset="0"/>
              </a:rPr>
              <a:t>상황시</a:t>
            </a:r>
            <a:r>
              <a:rPr lang="ko-KR" altLang="en-US" sz="500" dirty="0">
                <a:latin typeface="Arial" panose="020B0604020202020204" pitchFamily="34" charset="0"/>
              </a:rPr>
              <a:t> </a:t>
            </a:r>
            <a:r>
              <a:rPr lang="ko-KR" altLang="en-US" sz="500" dirty="0" err="1">
                <a:latin typeface="Arial" panose="020B0604020202020204" pitchFamily="34" charset="0"/>
              </a:rPr>
              <a:t>벨을</a:t>
            </a:r>
            <a:r>
              <a:rPr lang="ko-KR" altLang="en-US" sz="500" dirty="0">
                <a:latin typeface="Arial" panose="020B0604020202020204" pitchFamily="34" charset="0"/>
              </a:rPr>
              <a:t> 울려 알려준다는 것을 의미합니다</a:t>
            </a:r>
            <a:r>
              <a:rPr lang="en-US" altLang="ko-KR" sz="500" dirty="0">
                <a:latin typeface="Arial" panose="020B0604020202020204" pitchFamily="34" charset="0"/>
              </a:rPr>
              <a:t>.</a:t>
            </a:r>
          </a:p>
          <a:p>
            <a:endParaRPr lang="en-US" altLang="ko-KR" sz="500" dirty="0">
              <a:latin typeface="Arial" panose="020B0604020202020204" pitchFamily="34" charset="0"/>
            </a:endParaRPr>
          </a:p>
          <a:p>
            <a:endParaRPr lang="ko-KR" altLang="en-US" sz="500" dirty="0">
              <a:latin typeface="Arial" panose="020B0604020202020204" pitchFamily="34" charset="0"/>
            </a:endParaRPr>
          </a:p>
        </p:txBody>
      </p:sp>
      <p:sp>
        <p:nvSpPr>
          <p:cNvPr id="63492" name="슬라이드 번호 개체 틀 3">
            <a:extLst>
              <a:ext uri="{FF2B5EF4-FFF2-40B4-BE49-F238E27FC236}">
                <a16:creationId xmlns:a16="http://schemas.microsoft.com/office/drawing/2014/main" id="{77704DA4-654A-4D4C-8881-98EFB4973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653ACE5F-1917-4BBF-987B-50B061BA6E1E}" type="slidenum">
              <a:rPr lang="en-US" altLang="zh-TW" smtClean="0"/>
              <a:pPr/>
              <a:t>3</a:t>
            </a:fld>
            <a:endParaRPr lang="en-US"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슬라이드 이미지 개체 틀 1">
            <a:extLst>
              <a:ext uri="{FF2B5EF4-FFF2-40B4-BE49-F238E27FC236}">
                <a16:creationId xmlns:a16="http://schemas.microsoft.com/office/drawing/2014/main" id="{B3187281-01FE-4664-9019-E5870D6CA84A}"/>
              </a:ext>
            </a:extLst>
          </p:cNvPr>
          <p:cNvSpPr>
            <a:spLocks noGrp="1" noRot="1" noChangeAspect="1" noChangeArrowheads="1" noTextEdit="1"/>
          </p:cNvSpPr>
          <p:nvPr>
            <p:ph type="sldImg"/>
          </p:nvPr>
        </p:nvSpPr>
        <p:spPr>
          <a:ln/>
        </p:spPr>
      </p:sp>
      <p:sp>
        <p:nvSpPr>
          <p:cNvPr id="124931" name="슬라이드 노트 개체 틀 2">
            <a:extLst>
              <a:ext uri="{FF2B5EF4-FFF2-40B4-BE49-F238E27FC236}">
                <a16:creationId xmlns:a16="http://schemas.microsoft.com/office/drawing/2014/main" id="{B46D697D-FAB3-407C-A51E-1BCBD5C3D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저희가 지금까지는 실제 장치를 통해 측정한 데이터를 받아오는 과정이 불가능하여 심박수와 태동에 대해서만 임의로 랜덤 데이터를 만들어 사용하였습니다</a:t>
            </a:r>
            <a:r>
              <a:rPr lang="en-US" altLang="ko-KR" dirty="0">
                <a:latin typeface="Arial" panose="020B0604020202020204" pitchFamily="34" charset="0"/>
              </a:rPr>
              <a:t>. </a:t>
            </a:r>
            <a:r>
              <a:rPr lang="ko-KR" altLang="en-US" dirty="0">
                <a:latin typeface="Arial" panose="020B0604020202020204" pitchFamily="34" charset="0"/>
              </a:rPr>
              <a:t>만약 </a:t>
            </a:r>
            <a:r>
              <a:rPr lang="en-US" altLang="ko-KR" dirty="0">
                <a:latin typeface="Arial" panose="020B0604020202020204" pitchFamily="34" charset="0"/>
              </a:rPr>
              <a:t>IRB </a:t>
            </a:r>
            <a:r>
              <a:rPr lang="ko-KR" altLang="en-US" dirty="0">
                <a:latin typeface="Arial" panose="020B0604020202020204" pitchFamily="34" charset="0"/>
              </a:rPr>
              <a:t>인증을 </a:t>
            </a:r>
            <a:r>
              <a:rPr lang="ko-KR" altLang="en-US" dirty="0" err="1">
                <a:latin typeface="Arial" panose="020B0604020202020204" pitchFamily="34" charset="0"/>
              </a:rPr>
              <a:t>승인받아</a:t>
            </a:r>
            <a:r>
              <a:rPr lang="ko-KR" altLang="en-US" dirty="0">
                <a:latin typeface="Arial" panose="020B0604020202020204" pitchFamily="34" charset="0"/>
              </a:rPr>
              <a:t> 의료 데이터를 얻을 수 있다면</a:t>
            </a:r>
            <a:r>
              <a:rPr lang="en-US" altLang="ko-KR" dirty="0">
                <a:latin typeface="Arial" panose="020B0604020202020204" pitchFamily="34" charset="0"/>
              </a:rPr>
              <a:t>, </a:t>
            </a:r>
            <a:r>
              <a:rPr lang="ko-KR" altLang="en-US" dirty="0">
                <a:latin typeface="Arial" panose="020B0604020202020204" pitchFamily="34" charset="0"/>
              </a:rPr>
              <a:t>체온과</a:t>
            </a:r>
            <a:r>
              <a:rPr lang="en-US" altLang="ko-KR" dirty="0">
                <a:latin typeface="Arial" panose="020B0604020202020204" pitchFamily="34" charset="0"/>
              </a:rPr>
              <a:t>, </a:t>
            </a:r>
            <a:r>
              <a:rPr lang="ko-KR" altLang="en-US" dirty="0">
                <a:latin typeface="Arial" panose="020B0604020202020204" pitchFamily="34" charset="0"/>
              </a:rPr>
              <a:t>자궁수축도 등의 데이터도 대시보드 상에 구현하여 더 다양한 건강 데이터를 제공하는 방향으로 사업을 확장할 수 있을 것 같습니다</a:t>
            </a:r>
            <a:r>
              <a:rPr lang="en-US" altLang="ko-KR" dirty="0">
                <a:latin typeface="Arial" panose="020B0604020202020204" pitchFamily="34" charset="0"/>
              </a:rPr>
              <a:t>.</a:t>
            </a:r>
          </a:p>
          <a:p>
            <a:endParaRPr lang="en-US" altLang="ko-KR" dirty="0">
              <a:latin typeface="Arial" panose="020B0604020202020204" pitchFamily="34" charset="0"/>
            </a:endParaRPr>
          </a:p>
          <a:p>
            <a:r>
              <a:rPr lang="en-US" altLang="ko-KR" dirty="0">
                <a:latin typeface="Arial" panose="020B0604020202020204" pitchFamily="34" charset="0"/>
              </a:rPr>
              <a:t>(</a:t>
            </a:r>
            <a:r>
              <a:rPr lang="ko-KR" altLang="en-US" dirty="0">
                <a:latin typeface="Arial" panose="020B0604020202020204" pitchFamily="34" charset="0"/>
              </a:rPr>
              <a:t>더 나아간다면</a:t>
            </a:r>
            <a:r>
              <a:rPr lang="en-US" altLang="ko-KR" dirty="0">
                <a:latin typeface="Arial" panose="020B0604020202020204" pitchFamily="34" charset="0"/>
              </a:rPr>
              <a:t>)</a:t>
            </a:r>
          </a:p>
          <a:p>
            <a:endParaRPr lang="en-US" altLang="ko-KR" dirty="0">
              <a:solidFill>
                <a:srgbClr val="002060"/>
              </a:solidFill>
              <a:latin typeface="Microsoft GothicNeo" panose="020B0500000101010101" pitchFamily="34" charset="-127"/>
              <a:ea typeface="Microsoft GothicNeo" panose="020B0500000101010101" pitchFamily="34" charset="-127"/>
            </a:endParaRPr>
          </a:p>
          <a:p>
            <a:r>
              <a:rPr lang="en-US" altLang="ko-KR" dirty="0">
                <a:solidFill>
                  <a:srgbClr val="002060"/>
                </a:solidFill>
                <a:latin typeface="Microsoft GothicNeo" panose="020B0500000101010101" pitchFamily="34" charset="-127"/>
                <a:ea typeface="Microsoft GothicNeo" panose="020B0500000101010101" pitchFamily="34" charset="-127"/>
              </a:rPr>
              <a:t>?”</a:t>
            </a:r>
          </a:p>
          <a:p>
            <a:r>
              <a:rPr lang="ko-KR" altLang="en-US" dirty="0">
                <a:solidFill>
                  <a:srgbClr val="002060"/>
                </a:solidFill>
                <a:latin typeface="Microsoft GothicNeo" panose="020B0500000101010101" pitchFamily="34" charset="-127"/>
                <a:ea typeface="Microsoft GothicNeo" panose="020B0500000101010101" pitchFamily="34" charset="-127"/>
              </a:rPr>
              <a:t>더 많은 산모가 이용할 수록 건강한 산모와 태아에 대한 데이터가 누적됨으로써 기준이 </a:t>
            </a:r>
            <a:r>
              <a:rPr lang="ko-KR" altLang="en-US" dirty="0" err="1">
                <a:solidFill>
                  <a:srgbClr val="002060"/>
                </a:solidFill>
                <a:latin typeface="Microsoft GothicNeo" panose="020B0500000101010101" pitchFamily="34" charset="-127"/>
                <a:ea typeface="Microsoft GothicNeo" panose="020B0500000101010101" pitchFamily="34" charset="-127"/>
              </a:rPr>
              <a:t>명확해지며</a:t>
            </a:r>
            <a:r>
              <a:rPr lang="en-US" altLang="ko-KR" dirty="0">
                <a:solidFill>
                  <a:srgbClr val="002060"/>
                </a:solidFill>
                <a:latin typeface="Microsoft GothicNeo" panose="020B0500000101010101" pitchFamily="34" charset="-127"/>
                <a:ea typeface="Microsoft GothicNeo" panose="020B0500000101010101" pitchFamily="34" charset="-127"/>
              </a:rPr>
              <a:t>, </a:t>
            </a:r>
            <a:r>
              <a:rPr lang="ko-KR" altLang="en-US" dirty="0">
                <a:solidFill>
                  <a:srgbClr val="002060"/>
                </a:solidFill>
                <a:latin typeface="Microsoft GothicNeo" panose="020B0500000101010101" pitchFamily="34" charset="-127"/>
                <a:ea typeface="Microsoft GothicNeo" panose="020B0500000101010101" pitchFamily="34" charset="-127"/>
              </a:rPr>
              <a:t>이는 의사나 산모가 더욱 이용하기 쉽고</a:t>
            </a:r>
            <a:r>
              <a:rPr lang="en-US" altLang="ko-KR" dirty="0">
                <a:solidFill>
                  <a:srgbClr val="002060"/>
                </a:solidFill>
                <a:latin typeface="Microsoft GothicNeo" panose="020B0500000101010101" pitchFamily="34" charset="-127"/>
                <a:ea typeface="Microsoft GothicNeo" panose="020B0500000101010101" pitchFamily="34" charset="-127"/>
              </a:rPr>
              <a:t>, </a:t>
            </a:r>
            <a:r>
              <a:rPr lang="ko-KR" altLang="en-US" dirty="0">
                <a:solidFill>
                  <a:srgbClr val="002060"/>
                </a:solidFill>
                <a:latin typeface="Microsoft GothicNeo" panose="020B0500000101010101" pitchFamily="34" charset="-127"/>
                <a:ea typeface="Microsoft GothicNeo" panose="020B0500000101010101" pitchFamily="34" charset="-127"/>
              </a:rPr>
              <a:t>산모의 불안한 마음을 안정시키는데 최적화되어 있다고 말할 수 있습니다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endParaRPr lang="en-US" altLang="ko-KR" dirty="0">
              <a:solidFill>
                <a:srgbClr val="002060"/>
              </a:solidFill>
              <a:latin typeface="Microsoft GothicNeo" panose="020B0500000101010101" pitchFamily="34" charset="-127"/>
              <a:ea typeface="Microsoft GothicNeo" panose="020B0500000101010101" pitchFamily="34" charset="-127"/>
            </a:endParaRPr>
          </a:p>
          <a:p>
            <a:endParaRPr lang="en-US" altLang="ko-KR" dirty="0">
              <a:latin typeface="Arial" panose="020B0604020202020204" pitchFamily="34" charset="0"/>
            </a:endParaRPr>
          </a:p>
        </p:txBody>
      </p:sp>
      <p:sp>
        <p:nvSpPr>
          <p:cNvPr id="124932" name="슬라이드 번호 개체 틀 3">
            <a:extLst>
              <a:ext uri="{FF2B5EF4-FFF2-40B4-BE49-F238E27FC236}">
                <a16:creationId xmlns:a16="http://schemas.microsoft.com/office/drawing/2014/main" id="{74CD9AC4-6B4B-48FD-A638-378700AF09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5229A756-E3B2-4145-BD71-BBF55CBEA37B}" type="slidenum">
              <a:rPr lang="en-US" altLang="zh-TW" smtClean="0"/>
              <a:pPr/>
              <a:t>30</a:t>
            </a:fld>
            <a:endParaRPr lang="en-US" altLang="zh-TW"/>
          </a:p>
        </p:txBody>
      </p:sp>
    </p:spTree>
    <p:extLst>
      <p:ext uri="{BB962C8B-B14F-4D97-AF65-F5344CB8AC3E}">
        <p14:creationId xmlns:p14="http://schemas.microsoft.com/office/powerpoint/2010/main" val="3994678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슬라이드 이미지 개체 틀 1">
            <a:extLst>
              <a:ext uri="{FF2B5EF4-FFF2-40B4-BE49-F238E27FC236}">
                <a16:creationId xmlns:a16="http://schemas.microsoft.com/office/drawing/2014/main" id="{B3187281-01FE-4664-9019-E5870D6CA84A}"/>
              </a:ext>
            </a:extLst>
          </p:cNvPr>
          <p:cNvSpPr>
            <a:spLocks noGrp="1" noRot="1" noChangeAspect="1" noChangeArrowheads="1" noTextEdit="1"/>
          </p:cNvSpPr>
          <p:nvPr>
            <p:ph type="sldImg"/>
          </p:nvPr>
        </p:nvSpPr>
        <p:spPr>
          <a:ln/>
        </p:spPr>
      </p:sp>
      <p:sp>
        <p:nvSpPr>
          <p:cNvPr id="124931" name="슬라이드 노트 개체 틀 2">
            <a:extLst>
              <a:ext uri="{FF2B5EF4-FFF2-40B4-BE49-F238E27FC236}">
                <a16:creationId xmlns:a16="http://schemas.microsoft.com/office/drawing/2014/main" id="{B46D697D-FAB3-407C-A51E-1BCBD5C3D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ko-KR" dirty="0">
              <a:solidFill>
                <a:srgbClr val="002060"/>
              </a:solidFill>
              <a:latin typeface="Microsoft GothicNeo" panose="020B0500000101010101" pitchFamily="34" charset="-127"/>
              <a:ea typeface="Microsoft GothicNeo" panose="020B0500000101010101" pitchFamily="34" charset="-127"/>
            </a:endParaRPr>
          </a:p>
          <a:p>
            <a:r>
              <a:rPr lang="en-US" altLang="ko-KR" dirty="0">
                <a:latin typeface="Arial" panose="020B0604020202020204" pitchFamily="34" charset="0"/>
              </a:rPr>
              <a:t>Maternity Management Service</a:t>
            </a:r>
            <a:r>
              <a:rPr lang="ko-KR" altLang="en-US" dirty="0">
                <a:latin typeface="Arial" panose="020B0604020202020204" pitchFamily="34" charset="0"/>
              </a:rPr>
              <a:t>의 구현방법에 대해 </a:t>
            </a:r>
            <a:r>
              <a:rPr lang="ko-KR" altLang="en-US" dirty="0" err="1">
                <a:latin typeface="Arial" panose="020B0604020202020204" pitchFamily="34" charset="0"/>
              </a:rPr>
              <a:t>설명드리겠습니다</a:t>
            </a:r>
            <a:r>
              <a:rPr lang="en-US" altLang="ko-KR" dirty="0">
                <a:latin typeface="Arial" panose="020B0604020202020204" pitchFamily="34" charset="0"/>
              </a:rPr>
              <a:t>.</a:t>
            </a:r>
          </a:p>
          <a:p>
            <a:r>
              <a:rPr lang="ko-KR" altLang="en-US" dirty="0">
                <a:latin typeface="Arial" panose="020B0604020202020204" pitchFamily="34" charset="0"/>
              </a:rPr>
              <a:t>저희는 병원의 의료진과 협력하여 산모에게 기기를 대여하는 방식의 시스템을 만들었습니다</a:t>
            </a:r>
            <a:r>
              <a:rPr lang="en-US" altLang="ko-KR" dirty="0">
                <a:latin typeface="Arial" panose="020B0604020202020204" pitchFamily="34" charset="0"/>
              </a:rPr>
              <a:t>.</a:t>
            </a:r>
          </a:p>
          <a:p>
            <a:r>
              <a:rPr lang="ko-KR" altLang="en-US" dirty="0">
                <a:latin typeface="Arial" panose="020B0604020202020204" pitchFamily="34" charset="0"/>
              </a:rPr>
              <a:t>위의 사진은 시중에 판매중인 모델 중 하나이며</a:t>
            </a:r>
            <a:r>
              <a:rPr lang="en-US" altLang="ko-KR" dirty="0">
                <a:latin typeface="Arial" panose="020B0604020202020204" pitchFamily="34" charset="0"/>
              </a:rPr>
              <a:t>, </a:t>
            </a:r>
            <a:r>
              <a:rPr lang="ko-KR" altLang="en-US" dirty="0">
                <a:latin typeface="Arial" panose="020B0604020202020204" pitchFamily="34" charset="0"/>
              </a:rPr>
              <a:t>저희가 대여 시스템을 구축하기에 부담스러운 가격이 아닙니다</a:t>
            </a:r>
            <a:r>
              <a:rPr lang="en-US" altLang="ko-KR" dirty="0">
                <a:latin typeface="Arial" panose="020B0604020202020204" pitchFamily="34" charset="0"/>
              </a:rPr>
              <a:t>.</a:t>
            </a:r>
          </a:p>
          <a:p>
            <a:r>
              <a:rPr lang="ko-KR" altLang="en-US" dirty="0">
                <a:latin typeface="Arial" panose="020B0604020202020204" pitchFamily="34" charset="0"/>
              </a:rPr>
              <a:t>또한 소비자 산모의 입장에서 생각한다면</a:t>
            </a:r>
            <a:r>
              <a:rPr lang="en-US" altLang="ko-KR" dirty="0">
                <a:latin typeface="Arial" panose="020B0604020202020204" pitchFamily="34" charset="0"/>
              </a:rPr>
              <a:t>,</a:t>
            </a:r>
            <a:r>
              <a:rPr lang="ko-KR" altLang="en-US" dirty="0">
                <a:latin typeface="Arial" panose="020B0604020202020204" pitchFamily="34" charset="0"/>
              </a:rPr>
              <a:t> 병원에서 직접 검사를 진행할 때마다 </a:t>
            </a:r>
            <a:r>
              <a:rPr lang="en-US" altLang="ko-KR" dirty="0">
                <a:latin typeface="Arial" panose="020B0604020202020204" pitchFamily="34" charset="0"/>
              </a:rPr>
              <a:t>3</a:t>
            </a:r>
            <a:r>
              <a:rPr lang="ko-KR" altLang="en-US" dirty="0">
                <a:latin typeface="Arial" panose="020B0604020202020204" pitchFamily="34" charset="0"/>
              </a:rPr>
              <a:t>만원의 비용이 소모되는 것을 생각하면 원격으로 꾸준한 모니터링이 가능한 서비스는 충분히 매력적인 서비스라고 생각됩니다</a:t>
            </a:r>
            <a:r>
              <a:rPr lang="en-US" altLang="ko-KR" dirty="0">
                <a:latin typeface="Arial" panose="020B0604020202020204" pitchFamily="34" charset="0"/>
              </a:rPr>
              <a:t>.</a:t>
            </a:r>
          </a:p>
        </p:txBody>
      </p:sp>
      <p:sp>
        <p:nvSpPr>
          <p:cNvPr id="124932" name="슬라이드 번호 개체 틀 3">
            <a:extLst>
              <a:ext uri="{FF2B5EF4-FFF2-40B4-BE49-F238E27FC236}">
                <a16:creationId xmlns:a16="http://schemas.microsoft.com/office/drawing/2014/main" id="{74CD9AC4-6B4B-48FD-A638-378700AF09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5229A756-E3B2-4145-BD71-BBF55CBEA37B}" type="slidenum">
              <a:rPr lang="en-US" altLang="zh-TW" smtClean="0"/>
              <a:pPr/>
              <a:t>31</a:t>
            </a:fld>
            <a:endParaRPr lang="en-US" altLang="zh-TW"/>
          </a:p>
        </p:txBody>
      </p:sp>
    </p:spTree>
    <p:extLst>
      <p:ext uri="{BB962C8B-B14F-4D97-AF65-F5344CB8AC3E}">
        <p14:creationId xmlns:p14="http://schemas.microsoft.com/office/powerpoint/2010/main" val="3893623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슬라이드 이미지 개체 틀 1">
            <a:extLst>
              <a:ext uri="{FF2B5EF4-FFF2-40B4-BE49-F238E27FC236}">
                <a16:creationId xmlns:a16="http://schemas.microsoft.com/office/drawing/2014/main" id="{9C09FE79-9C97-4B6C-B114-1870B5A28FDF}"/>
              </a:ext>
            </a:extLst>
          </p:cNvPr>
          <p:cNvSpPr>
            <a:spLocks noGrp="1" noRot="1" noChangeAspect="1" noChangeArrowheads="1" noTextEdit="1"/>
          </p:cNvSpPr>
          <p:nvPr>
            <p:ph type="sldImg"/>
          </p:nvPr>
        </p:nvSpPr>
        <p:spPr>
          <a:ln/>
        </p:spPr>
      </p:sp>
      <p:sp>
        <p:nvSpPr>
          <p:cNvPr id="131075" name="슬라이드 노트 개체 틀 2">
            <a:extLst>
              <a:ext uri="{FF2B5EF4-FFF2-40B4-BE49-F238E27FC236}">
                <a16:creationId xmlns:a16="http://schemas.microsoft.com/office/drawing/2014/main" id="{B38E4968-F3CB-4226-99FE-8E6929D0CE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a:solidFill>
                  <a:srgbClr val="002060"/>
                </a:solidFill>
                <a:latin typeface="Microsoft GothicNeo" panose="020B0500000101010101" pitchFamily="34" charset="-127"/>
                <a:ea typeface="Microsoft GothicNeo" panose="020B0500000101010101" pitchFamily="34" charset="-127"/>
              </a:rPr>
              <a:t>이상으로 </a:t>
            </a:r>
            <a:r>
              <a:rPr lang="en-US" altLang="ko-KR">
                <a:solidFill>
                  <a:srgbClr val="002060"/>
                </a:solidFill>
                <a:latin typeface="Microsoft GothicNeo" panose="020B0500000101010101" pitchFamily="34" charset="-127"/>
                <a:ea typeface="Microsoft GothicNeo" panose="020B0500000101010101" pitchFamily="34" charset="-127"/>
              </a:rPr>
              <a:t>RMB</a:t>
            </a:r>
            <a:r>
              <a:rPr lang="ko-KR" altLang="en-US">
                <a:solidFill>
                  <a:srgbClr val="002060"/>
                </a:solidFill>
                <a:latin typeface="Microsoft GothicNeo" panose="020B0500000101010101" pitchFamily="34" charset="-127"/>
                <a:ea typeface="Microsoft GothicNeo" panose="020B0500000101010101" pitchFamily="34" charset="-127"/>
              </a:rPr>
              <a:t>팀의 </a:t>
            </a:r>
            <a:r>
              <a:rPr lang="en-US" altLang="ko-KR" b="1">
                <a:solidFill>
                  <a:srgbClr val="002060"/>
                </a:solidFill>
                <a:latin typeface="Arial" panose="020B0604020202020204" pitchFamily="34" charset="0"/>
                <a:cs typeface="Times New Roman" panose="02020603050405020304" pitchFamily="18" charset="0"/>
              </a:rPr>
              <a:t>Maternity Management Service </a:t>
            </a:r>
            <a:r>
              <a:rPr lang="ko-KR" altLang="en-US" b="1">
                <a:solidFill>
                  <a:srgbClr val="002060"/>
                </a:solidFill>
                <a:latin typeface="Arial" panose="020B0604020202020204" pitchFamily="34" charset="0"/>
                <a:cs typeface="Times New Roman" panose="02020603050405020304" pitchFamily="18" charset="0"/>
              </a:rPr>
              <a:t>였습니다</a:t>
            </a:r>
            <a:r>
              <a:rPr lang="en-US" altLang="ko-KR" b="1">
                <a:solidFill>
                  <a:srgbClr val="002060"/>
                </a:solidFill>
                <a:latin typeface="Arial" panose="020B0604020202020204" pitchFamily="34" charset="0"/>
                <a:cs typeface="Times New Roman" panose="02020603050405020304" pitchFamily="18" charset="0"/>
              </a:rPr>
              <a:t>.</a:t>
            </a:r>
          </a:p>
          <a:p>
            <a:r>
              <a:rPr lang="ko-KR" altLang="en-US" b="1">
                <a:solidFill>
                  <a:srgbClr val="002060"/>
                </a:solidFill>
                <a:latin typeface="Arial" panose="020B0604020202020204" pitchFamily="34" charset="0"/>
                <a:ea typeface="Microsoft GothicNeo" panose="020B0500000101010101" pitchFamily="34" charset="-127"/>
                <a:cs typeface="Times New Roman" panose="02020603050405020304" pitchFamily="18" charset="0"/>
              </a:rPr>
              <a:t>감사합니다 </a:t>
            </a:r>
            <a:r>
              <a:rPr lang="en-US" altLang="ko-KR" b="1">
                <a:solidFill>
                  <a:srgbClr val="002060"/>
                </a:solidFill>
                <a:latin typeface="Arial" panose="020B0604020202020204" pitchFamily="34" charset="0"/>
                <a:ea typeface="Microsoft GothicNeo" panose="020B0500000101010101" pitchFamily="34" charset="-127"/>
                <a:cs typeface="Times New Roman" panose="02020603050405020304" pitchFamily="18" charset="0"/>
                <a:sym typeface="Wingdings" panose="05000000000000000000" pitchFamily="2" charset="2"/>
              </a:rPr>
              <a:t></a:t>
            </a:r>
            <a:endParaRPr lang="en-US" altLang="ko-KR">
              <a:solidFill>
                <a:srgbClr val="002060"/>
              </a:solidFill>
              <a:latin typeface="Microsoft GothicNeo" panose="020B0500000101010101" pitchFamily="34" charset="-127"/>
              <a:ea typeface="Microsoft GothicNeo" panose="020B0500000101010101" pitchFamily="34" charset="-127"/>
            </a:endParaRPr>
          </a:p>
          <a:p>
            <a:endParaRPr lang="ko-KR" altLang="en-US">
              <a:latin typeface="Arial" panose="020B0604020202020204" pitchFamily="34" charset="0"/>
            </a:endParaRPr>
          </a:p>
        </p:txBody>
      </p:sp>
      <p:sp>
        <p:nvSpPr>
          <p:cNvPr id="131076" name="슬라이드 번호 개체 틀 3">
            <a:extLst>
              <a:ext uri="{FF2B5EF4-FFF2-40B4-BE49-F238E27FC236}">
                <a16:creationId xmlns:a16="http://schemas.microsoft.com/office/drawing/2014/main" id="{31FA5770-4A55-49E4-8111-2BF36D9841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F75FD0A1-560F-4F2E-8A57-07502A0B9AAD}" type="slidenum">
              <a:rPr lang="en-US" altLang="zh-TW" smtClean="0"/>
              <a:pPr/>
              <a:t>32</a:t>
            </a:fld>
            <a:endParaRPr lang="en-US" altLang="zh-TW"/>
          </a:p>
        </p:txBody>
      </p:sp>
    </p:spTree>
    <p:extLst>
      <p:ext uri="{BB962C8B-B14F-4D97-AF65-F5344CB8AC3E}">
        <p14:creationId xmlns:p14="http://schemas.microsoft.com/office/powerpoint/2010/main" val="3047712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슬라이드 이미지 개체 틀 1">
            <a:extLst>
              <a:ext uri="{FF2B5EF4-FFF2-40B4-BE49-F238E27FC236}">
                <a16:creationId xmlns:a16="http://schemas.microsoft.com/office/drawing/2014/main" id="{B71AFAB4-8392-41D2-875E-C8EB9BE16430}"/>
              </a:ext>
            </a:extLst>
          </p:cNvPr>
          <p:cNvSpPr>
            <a:spLocks noGrp="1" noRot="1" noChangeAspect="1" noChangeArrowheads="1" noTextEdit="1"/>
          </p:cNvSpPr>
          <p:nvPr>
            <p:ph type="sldImg"/>
          </p:nvPr>
        </p:nvSpPr>
        <p:spPr>
          <a:ln/>
        </p:spPr>
      </p:sp>
      <p:sp>
        <p:nvSpPr>
          <p:cNvPr id="63491" name="슬라이드 노트 개체 틀 2">
            <a:extLst>
              <a:ext uri="{FF2B5EF4-FFF2-40B4-BE49-F238E27FC236}">
                <a16:creationId xmlns:a16="http://schemas.microsoft.com/office/drawing/2014/main" id="{D5E2A6D3-35C2-499B-A803-D3D8533512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sz="500" dirty="0">
                <a:latin typeface="Arial" panose="020B0604020202020204" pitchFamily="34" charset="0"/>
              </a:rPr>
              <a:t>(</a:t>
            </a:r>
            <a:r>
              <a:rPr lang="ko-KR" altLang="en-US" sz="500" dirty="0">
                <a:latin typeface="Arial" panose="020B0604020202020204" pitchFamily="34" charset="0"/>
              </a:rPr>
              <a:t>영상 누르기 전</a:t>
            </a:r>
            <a:r>
              <a:rPr lang="en-US" altLang="ko-KR" sz="500" dirty="0">
                <a:latin typeface="Arial" panose="020B0604020202020204" pitchFamily="34" charset="0"/>
              </a:rPr>
              <a:t>)</a:t>
            </a:r>
          </a:p>
          <a:p>
            <a:r>
              <a:rPr lang="ko-KR" altLang="en-US" sz="500" dirty="0">
                <a:latin typeface="Arial" panose="020B0604020202020204" pitchFamily="34" charset="0"/>
              </a:rPr>
              <a:t>저희 서비스의 취지를 </a:t>
            </a:r>
            <a:r>
              <a:rPr lang="ko-KR" altLang="en-US" sz="500" dirty="0" err="1">
                <a:latin typeface="Arial" panose="020B0604020202020204" pitchFamily="34" charset="0"/>
              </a:rPr>
              <a:t>설명드리기</a:t>
            </a:r>
            <a:r>
              <a:rPr lang="ko-KR" altLang="en-US" sz="500" dirty="0">
                <a:latin typeface="Arial" panose="020B0604020202020204" pitchFamily="34" charset="0"/>
              </a:rPr>
              <a:t> 앞서 동영상 하나 시청하고 가겠습니다</a:t>
            </a:r>
            <a:r>
              <a:rPr lang="en-US" altLang="ko-KR" sz="500" dirty="0">
                <a:latin typeface="Arial" panose="020B0604020202020204" pitchFamily="34" charset="0"/>
              </a:rPr>
              <a:t>.</a:t>
            </a:r>
          </a:p>
          <a:p>
            <a:endParaRPr lang="en-US" altLang="ko-KR" sz="500" dirty="0">
              <a:latin typeface="Arial" panose="020B0604020202020204" pitchFamily="34" charset="0"/>
            </a:endParaRPr>
          </a:p>
          <a:p>
            <a:r>
              <a:rPr lang="ko-KR" altLang="en-US" sz="500" dirty="0">
                <a:latin typeface="Arial" panose="020B0604020202020204" pitchFamily="34" charset="0"/>
              </a:rPr>
              <a:t>영상 재생 버튼 </a:t>
            </a:r>
            <a:r>
              <a:rPr lang="en-US" altLang="ko-KR" sz="500" dirty="0">
                <a:latin typeface="Arial" panose="020B0604020202020204" pitchFamily="34" charset="0"/>
              </a:rPr>
              <a:t>push!</a:t>
            </a:r>
          </a:p>
          <a:p>
            <a:endParaRPr lang="en-US" altLang="ko-KR" sz="500" dirty="0">
              <a:latin typeface="Arial" panose="020B0604020202020204" pitchFamily="34" charset="0"/>
            </a:endParaRPr>
          </a:p>
          <a:p>
            <a:r>
              <a:rPr lang="en-US" altLang="ko-KR" sz="500" dirty="0">
                <a:latin typeface="Arial" panose="020B0604020202020204" pitchFamily="34" charset="0"/>
              </a:rPr>
              <a:t>(</a:t>
            </a:r>
            <a:r>
              <a:rPr lang="ko-KR" altLang="en-US" sz="500" dirty="0">
                <a:latin typeface="Arial" panose="020B0604020202020204" pitchFamily="34" charset="0"/>
              </a:rPr>
              <a:t>영상 시청 후</a:t>
            </a:r>
            <a:r>
              <a:rPr lang="en-US" altLang="ko-KR" sz="500" dirty="0">
                <a:latin typeface="Arial" panose="020B0604020202020204" pitchFamily="34" charset="0"/>
              </a:rPr>
              <a:t>)</a:t>
            </a:r>
          </a:p>
          <a:p>
            <a:r>
              <a:rPr lang="ko-KR" altLang="en-US" sz="500" dirty="0">
                <a:latin typeface="Arial" panose="020B0604020202020204" pitchFamily="34" charset="0"/>
              </a:rPr>
              <a:t>최근 종영한 드라마의 한 장면으로</a:t>
            </a:r>
            <a:r>
              <a:rPr lang="en-US" altLang="ko-KR" sz="500" dirty="0">
                <a:latin typeface="Arial" panose="020B0604020202020204" pitchFamily="34" charset="0"/>
              </a:rPr>
              <a:t>, </a:t>
            </a:r>
            <a:r>
              <a:rPr lang="ko-KR" altLang="en-US" sz="500" dirty="0">
                <a:latin typeface="Arial" panose="020B0604020202020204" pitchFamily="34" charset="0"/>
              </a:rPr>
              <a:t>태동</a:t>
            </a:r>
            <a:r>
              <a:rPr lang="en-US" altLang="ko-KR" sz="500" dirty="0">
                <a:latin typeface="Arial" panose="020B0604020202020204" pitchFamily="34" charset="0"/>
              </a:rPr>
              <a:t>, </a:t>
            </a:r>
            <a:r>
              <a:rPr lang="ko-KR" altLang="en-US" sz="500" dirty="0">
                <a:latin typeface="Arial" panose="020B0604020202020204" pitchFamily="34" charset="0"/>
              </a:rPr>
              <a:t>즉 태아의 움직임을 느끼지 못한 산모가 병원에 방문하여 의사의 진료를 받던 중에 유산 판정을 받게 되는 장면입니다</a:t>
            </a:r>
            <a:r>
              <a:rPr lang="en-US" altLang="ko-KR" sz="500" dirty="0">
                <a:latin typeface="Arial" panose="020B0604020202020204" pitchFamily="34" charset="0"/>
              </a:rPr>
              <a:t>. </a:t>
            </a:r>
          </a:p>
          <a:p>
            <a:r>
              <a:rPr lang="ko-KR" altLang="en-US" sz="500" dirty="0">
                <a:latin typeface="Arial" panose="020B0604020202020204" pitchFamily="34" charset="0"/>
              </a:rPr>
              <a:t>임산부는 병원에 빈번하게 방문하여 정기검진을 받지만</a:t>
            </a:r>
            <a:r>
              <a:rPr lang="en-US" altLang="ko-KR" sz="500" dirty="0">
                <a:latin typeface="Arial" panose="020B0604020202020204" pitchFamily="34" charset="0"/>
              </a:rPr>
              <a:t>, </a:t>
            </a:r>
            <a:r>
              <a:rPr lang="ko-KR" altLang="en-US" sz="500" dirty="0">
                <a:latin typeface="Arial" panose="020B0604020202020204" pitchFamily="34" charset="0"/>
              </a:rPr>
              <a:t>의사는 정기검진 이외의 시기에는 임산부와 태아의 건강 상태를 확인할 수 없다는 점에서 저희의 서비스를 </a:t>
            </a:r>
            <a:r>
              <a:rPr lang="ko-KR" altLang="en-US" sz="500" dirty="0" err="1">
                <a:latin typeface="Arial" panose="020B0604020202020204" pitchFamily="34" charset="0"/>
              </a:rPr>
              <a:t>기획햐게</a:t>
            </a:r>
            <a:r>
              <a:rPr lang="ko-KR" altLang="en-US" sz="500" dirty="0">
                <a:latin typeface="Arial" panose="020B0604020202020204" pitchFamily="34" charset="0"/>
              </a:rPr>
              <a:t> 되었습니다</a:t>
            </a:r>
            <a:r>
              <a:rPr lang="en-US" altLang="ko-KR" sz="500" dirty="0">
                <a:latin typeface="Arial" panose="020B0604020202020204" pitchFamily="34" charset="0"/>
              </a:rPr>
              <a:t>.</a:t>
            </a:r>
            <a:endParaRPr lang="ko-KR" altLang="en-US" sz="500" dirty="0">
              <a:latin typeface="Arial" panose="020B0604020202020204" pitchFamily="34" charset="0"/>
            </a:endParaRPr>
          </a:p>
        </p:txBody>
      </p:sp>
      <p:sp>
        <p:nvSpPr>
          <p:cNvPr id="63492" name="슬라이드 번호 개체 틀 3">
            <a:extLst>
              <a:ext uri="{FF2B5EF4-FFF2-40B4-BE49-F238E27FC236}">
                <a16:creationId xmlns:a16="http://schemas.microsoft.com/office/drawing/2014/main" id="{77704DA4-654A-4D4C-8881-98EFB4973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653ACE5F-1917-4BBF-987B-50B061BA6E1E}" type="slidenum">
              <a:rPr lang="en-US" altLang="zh-TW" smtClean="0"/>
              <a:pPr/>
              <a:t>4</a:t>
            </a:fld>
            <a:endParaRPr lang="en-US"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슬라이드 이미지 개체 틀 1">
            <a:extLst>
              <a:ext uri="{FF2B5EF4-FFF2-40B4-BE49-F238E27FC236}">
                <a16:creationId xmlns:a16="http://schemas.microsoft.com/office/drawing/2014/main" id="{EE3B1DA3-820D-40A8-8BCC-5A4135A26E97}"/>
              </a:ext>
            </a:extLst>
          </p:cNvPr>
          <p:cNvSpPr>
            <a:spLocks noGrp="1" noRot="1" noChangeAspect="1" noChangeArrowheads="1" noTextEdit="1"/>
          </p:cNvSpPr>
          <p:nvPr>
            <p:ph type="sldImg"/>
          </p:nvPr>
        </p:nvSpPr>
        <p:spPr>
          <a:ln/>
        </p:spPr>
      </p:sp>
      <p:sp>
        <p:nvSpPr>
          <p:cNvPr id="73731" name="슬라이드 노트 개체 틀 2">
            <a:extLst>
              <a:ext uri="{FF2B5EF4-FFF2-40B4-BE49-F238E27FC236}">
                <a16:creationId xmlns:a16="http://schemas.microsoft.com/office/drawing/2014/main" id="{726537A4-9066-40F8-9A81-3A1CAD5F42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저희 팀의 목표는 산모와 태아의 건강을 병원이 아닌 집에서도 체크하고 모니터링할 수 있는 </a:t>
            </a:r>
            <a:r>
              <a:rPr lang="en-US" altLang="ko-KR" dirty="0">
                <a:latin typeface="Arial" panose="020B0604020202020204" pitchFamily="34" charset="0"/>
              </a:rPr>
              <a:t>smart medical care</a:t>
            </a:r>
            <a:r>
              <a:rPr lang="ko-KR" altLang="en-US" dirty="0">
                <a:latin typeface="Arial" panose="020B0604020202020204" pitchFamily="34" charset="0"/>
              </a:rPr>
              <a:t>를 제공하는 것입니다</a:t>
            </a:r>
            <a:r>
              <a:rPr lang="en-US" altLang="ko-KR" dirty="0">
                <a:latin typeface="Arial" panose="020B0604020202020204" pitchFamily="34" charset="0"/>
              </a:rPr>
              <a:t>.</a:t>
            </a:r>
          </a:p>
          <a:p>
            <a:r>
              <a:rPr lang="ko-KR" altLang="en-US" dirty="0">
                <a:latin typeface="Arial" panose="020B0604020202020204" pitchFamily="34" charset="0"/>
              </a:rPr>
              <a:t>저희의 서비스는 병원의 대체재가 아니라 병원 진료의 보조장치로 기능합니다</a:t>
            </a:r>
            <a:r>
              <a:rPr lang="en-US" altLang="ko-KR" dirty="0">
                <a:latin typeface="Arial" panose="020B0604020202020204" pitchFamily="34" charset="0"/>
              </a:rPr>
              <a:t>.</a:t>
            </a:r>
          </a:p>
          <a:p>
            <a:r>
              <a:rPr lang="ko-KR" altLang="en-US" dirty="0">
                <a:latin typeface="Arial" panose="020B0604020202020204" pitchFamily="34" charset="0"/>
              </a:rPr>
              <a:t>산모의 건강 상 급격한 변화가 생기면 의사가 원격으로 확인하면서 실시간으로 진료할 수 있습니다</a:t>
            </a:r>
            <a:r>
              <a:rPr lang="en-US" altLang="ko-KR" dirty="0">
                <a:latin typeface="Arial" panose="020B0604020202020204" pitchFamily="34" charset="0"/>
              </a:rPr>
              <a:t>. </a:t>
            </a:r>
          </a:p>
          <a:p>
            <a:r>
              <a:rPr lang="ko-KR" altLang="en-US" dirty="0">
                <a:latin typeface="Arial" panose="020B0604020202020204" pitchFamily="34" charset="0"/>
              </a:rPr>
              <a:t>때문에 단순히 산모의 불안을 줄여주는 용도 뿐만 아니라 병원에서도 유용하게 쓸 수 있는 데이터를 공급하는 목적으로 해당 서비스를 기획하게 되었습니다</a:t>
            </a:r>
            <a:r>
              <a:rPr lang="en-US" altLang="ko-KR" dirty="0">
                <a:latin typeface="Arial" panose="020B0604020202020204" pitchFamily="34" charset="0"/>
              </a:rPr>
              <a:t>.</a:t>
            </a:r>
          </a:p>
        </p:txBody>
      </p:sp>
      <p:sp>
        <p:nvSpPr>
          <p:cNvPr id="73732" name="슬라이드 번호 개체 틀 3">
            <a:extLst>
              <a:ext uri="{FF2B5EF4-FFF2-40B4-BE49-F238E27FC236}">
                <a16:creationId xmlns:a16="http://schemas.microsoft.com/office/drawing/2014/main" id="{6E8CC4CD-3B49-41B3-B680-0023EB3C87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04E1615E-B6A9-4B7B-86A2-D90FF42120EA}" type="slidenum">
              <a:rPr lang="en-US" altLang="zh-TW" smtClean="0"/>
              <a:pPr/>
              <a:t>5</a:t>
            </a:fld>
            <a:endParaRPr lang="en-US"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슬라이드 이미지 개체 틀 1">
            <a:extLst>
              <a:ext uri="{FF2B5EF4-FFF2-40B4-BE49-F238E27FC236}">
                <a16:creationId xmlns:a16="http://schemas.microsoft.com/office/drawing/2014/main" id="{0284139B-A523-4EB7-A9C8-F91F4A2432A9}"/>
              </a:ext>
            </a:extLst>
          </p:cNvPr>
          <p:cNvSpPr>
            <a:spLocks noGrp="1" noRot="1" noChangeAspect="1" noChangeArrowheads="1" noTextEdit="1"/>
          </p:cNvSpPr>
          <p:nvPr>
            <p:ph type="sldImg"/>
          </p:nvPr>
        </p:nvSpPr>
        <p:spPr>
          <a:ln/>
        </p:spPr>
      </p:sp>
      <p:sp>
        <p:nvSpPr>
          <p:cNvPr id="75779" name="슬라이드 노트 개체 틀 2">
            <a:extLst>
              <a:ext uri="{FF2B5EF4-FFF2-40B4-BE49-F238E27FC236}">
                <a16:creationId xmlns:a16="http://schemas.microsoft.com/office/drawing/2014/main" id="{CF202787-FFF2-42A9-8721-9B9DC0D75E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atinLnBrk="1"/>
            <a:r>
              <a:rPr lang="ko-KR" altLang="en-US" dirty="0">
                <a:latin typeface="Arial" panose="020B0604020202020204" pitchFamily="34" charset="0"/>
              </a:rPr>
              <a:t>저희의 서비스를 요약하자면 크게 세 가지 단계로 나눌 수 있습니다</a:t>
            </a:r>
            <a:r>
              <a:rPr lang="en-US" altLang="ko-KR" dirty="0">
                <a:latin typeface="Arial" panose="020B0604020202020204" pitchFamily="34" charset="0"/>
              </a:rPr>
              <a:t>. </a:t>
            </a:r>
          </a:p>
          <a:p>
            <a:pPr latinLnBrk="1"/>
            <a:r>
              <a:rPr lang="ko-KR" altLang="en-US" dirty="0">
                <a:latin typeface="Arial" panose="020B0604020202020204" pitchFamily="34" charset="0"/>
              </a:rPr>
              <a:t>제일 먼저 태아의 </a:t>
            </a:r>
            <a:r>
              <a:rPr lang="ko-KR" altLang="ko-KR" dirty="0">
                <a:latin typeface="Arial" panose="020B0604020202020204" pitchFamily="34" charset="0"/>
              </a:rPr>
              <a:t>건강 데이터를 실시간으로 측정</a:t>
            </a:r>
            <a:r>
              <a:rPr lang="ko-KR" altLang="en-US" dirty="0">
                <a:latin typeface="Arial" panose="020B0604020202020204" pitchFamily="34" charset="0"/>
              </a:rPr>
              <a:t>합니다</a:t>
            </a:r>
            <a:r>
              <a:rPr lang="en-US" altLang="ko-KR" dirty="0">
                <a:latin typeface="Arial" panose="020B0604020202020204" pitchFamily="34" charset="0"/>
              </a:rPr>
              <a:t>.</a:t>
            </a:r>
          </a:p>
          <a:p>
            <a:pPr latinLnBrk="1"/>
            <a:r>
              <a:rPr lang="en-US" altLang="ko-KR" dirty="0">
                <a:latin typeface="Arial" panose="020B0604020202020204" pitchFamily="34" charset="0"/>
              </a:rPr>
              <a:t> </a:t>
            </a:r>
            <a:r>
              <a:rPr lang="ko-KR" altLang="en-US" dirty="0">
                <a:latin typeface="Arial" panose="020B0604020202020204" pitchFamily="34" charset="0"/>
              </a:rPr>
              <a:t>측정한 데이터를 </a:t>
            </a:r>
            <a:r>
              <a:rPr lang="ko-KR" altLang="ko-KR" dirty="0">
                <a:latin typeface="Arial" panose="020B0604020202020204" pitchFamily="34" charset="0"/>
              </a:rPr>
              <a:t>실시간으로 서버에 전송하면</a:t>
            </a:r>
            <a:r>
              <a:rPr lang="en-US" altLang="ko-KR" dirty="0">
                <a:latin typeface="Arial" panose="020B0604020202020204" pitchFamily="34" charset="0"/>
              </a:rPr>
              <a:t>, </a:t>
            </a:r>
            <a:r>
              <a:rPr lang="ko-KR" altLang="ko-KR" dirty="0">
                <a:latin typeface="Arial" panose="020B0604020202020204" pitchFamily="34" charset="0"/>
              </a:rPr>
              <a:t>서버에서 비슷한 시기의 </a:t>
            </a:r>
            <a:r>
              <a:rPr lang="ko-KR" altLang="en-US" dirty="0">
                <a:latin typeface="Arial" panose="020B0604020202020204" pitchFamily="34" charset="0"/>
              </a:rPr>
              <a:t>타 산모들의</a:t>
            </a:r>
            <a:r>
              <a:rPr lang="ko-KR" altLang="ko-KR" dirty="0">
                <a:latin typeface="Arial" panose="020B0604020202020204" pitchFamily="34" charset="0"/>
              </a:rPr>
              <a:t> 데이터</a:t>
            </a:r>
            <a:r>
              <a:rPr lang="ko-KR" altLang="en-US" dirty="0">
                <a:latin typeface="Arial" panose="020B0604020202020204" pitchFamily="34" charset="0"/>
              </a:rPr>
              <a:t>로 도출한</a:t>
            </a:r>
            <a:r>
              <a:rPr lang="ko-KR" altLang="ko-KR" dirty="0">
                <a:latin typeface="Arial" panose="020B0604020202020204" pitchFamily="34" charset="0"/>
              </a:rPr>
              <a:t> 평균치와 비교</a:t>
            </a:r>
            <a:r>
              <a:rPr lang="en-US" altLang="ko-KR" dirty="0">
                <a:latin typeface="Arial" panose="020B0604020202020204" pitchFamily="34" charset="0"/>
              </a:rPr>
              <a:t>,</a:t>
            </a:r>
            <a:r>
              <a:rPr lang="ko-KR" altLang="en-US" dirty="0">
                <a:latin typeface="Arial" panose="020B0604020202020204" pitchFamily="34" charset="0"/>
              </a:rPr>
              <a:t>분석</a:t>
            </a:r>
            <a:r>
              <a:rPr lang="ko-KR" altLang="ko-KR" dirty="0">
                <a:latin typeface="Arial" panose="020B0604020202020204" pitchFamily="34" charset="0"/>
              </a:rPr>
              <a:t>했을 때</a:t>
            </a:r>
            <a:r>
              <a:rPr lang="en-US" altLang="ko-KR" dirty="0">
                <a:latin typeface="Arial" panose="020B0604020202020204" pitchFamily="34" charset="0"/>
              </a:rPr>
              <a:t>, </a:t>
            </a:r>
            <a:r>
              <a:rPr lang="ko-KR" altLang="ko-KR" dirty="0">
                <a:latin typeface="Arial" panose="020B0604020202020204" pitchFamily="34" charset="0"/>
              </a:rPr>
              <a:t>오차범위를 벗어날 경우 알림 서비스를 제공함</a:t>
            </a:r>
            <a:r>
              <a:rPr lang="ko-KR" altLang="en-US" dirty="0">
                <a:latin typeface="Arial" panose="020B0604020202020204" pitchFamily="34" charset="0"/>
              </a:rPr>
              <a:t>으로써 실시간 피드백을 받을 수 있습니다</a:t>
            </a:r>
            <a:r>
              <a:rPr lang="en-US" altLang="ko-KR" dirty="0">
                <a:latin typeface="Arial" panose="020B0604020202020204" pitchFamily="34" charset="0"/>
              </a:rPr>
              <a:t>.</a:t>
            </a:r>
          </a:p>
        </p:txBody>
      </p:sp>
      <p:sp>
        <p:nvSpPr>
          <p:cNvPr id="75780" name="슬라이드 번호 개체 틀 3">
            <a:extLst>
              <a:ext uri="{FF2B5EF4-FFF2-40B4-BE49-F238E27FC236}">
                <a16:creationId xmlns:a16="http://schemas.microsoft.com/office/drawing/2014/main" id="{8FAF4FF3-006E-42A3-B994-1038D4436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27C7561E-5167-49AB-8070-0443D3CE40E4}" type="slidenum">
              <a:rPr lang="en-US" altLang="zh-TW" smtClean="0"/>
              <a:pPr/>
              <a:t>6</a:t>
            </a:fld>
            <a:endParaRPr lang="en-US"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슬라이드 이미지 개체 틀 1">
            <a:extLst>
              <a:ext uri="{FF2B5EF4-FFF2-40B4-BE49-F238E27FC236}">
                <a16:creationId xmlns:a16="http://schemas.microsoft.com/office/drawing/2014/main" id="{4E8EF906-9DEA-40ED-BFC5-571FBF6F84A5}"/>
              </a:ext>
            </a:extLst>
          </p:cNvPr>
          <p:cNvSpPr>
            <a:spLocks noGrp="1" noRot="1" noChangeAspect="1" noChangeArrowheads="1" noTextEdit="1"/>
          </p:cNvSpPr>
          <p:nvPr>
            <p:ph type="sldImg"/>
          </p:nvPr>
        </p:nvSpPr>
        <p:spPr>
          <a:ln/>
        </p:spPr>
      </p:sp>
      <p:sp>
        <p:nvSpPr>
          <p:cNvPr id="77827" name="슬라이드 노트 개체 틀 2">
            <a:extLst>
              <a:ext uri="{FF2B5EF4-FFF2-40B4-BE49-F238E27FC236}">
                <a16:creationId xmlns:a16="http://schemas.microsoft.com/office/drawing/2014/main" id="{8FB4F335-A1BE-4EF7-88B2-15A69424AB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solidFill>
                  <a:srgbClr val="002060"/>
                </a:solidFill>
                <a:latin typeface="Microsoft GothicNeo" panose="020B0500000101010101" pitchFamily="34" charset="-127"/>
                <a:ea typeface="Microsoft GothicNeo" panose="020B0500000101010101" pitchFamily="34" charset="-127"/>
              </a:rPr>
              <a:t>저희 </a:t>
            </a:r>
            <a:r>
              <a:rPr lang="en-US" altLang="ko-KR" dirty="0">
                <a:solidFill>
                  <a:srgbClr val="002060"/>
                </a:solidFill>
                <a:latin typeface="Microsoft GothicNeo" panose="020B0500000101010101" pitchFamily="34" charset="-127"/>
                <a:ea typeface="Microsoft GothicNeo" panose="020B0500000101010101" pitchFamily="34" charset="-127"/>
              </a:rPr>
              <a:t>RMB</a:t>
            </a:r>
            <a:r>
              <a:rPr lang="ko-KR" altLang="en-US" dirty="0">
                <a:solidFill>
                  <a:srgbClr val="002060"/>
                </a:solidFill>
                <a:latin typeface="Microsoft GothicNeo" panose="020B0500000101010101" pitchFamily="34" charset="-127"/>
                <a:ea typeface="Microsoft GothicNeo" panose="020B0500000101010101" pitchFamily="34" charset="-127"/>
              </a:rPr>
              <a:t>의 </a:t>
            </a:r>
            <a:r>
              <a:rPr lang="en-US" altLang="ko-KR" dirty="0">
                <a:solidFill>
                  <a:srgbClr val="002060"/>
                </a:solidFill>
                <a:latin typeface="Microsoft GothicNeo" panose="020B0500000101010101" pitchFamily="34" charset="-127"/>
                <a:ea typeface="Microsoft GothicNeo" panose="020B0500000101010101" pitchFamily="34" charset="-127"/>
              </a:rPr>
              <a:t>service target</a:t>
            </a:r>
            <a:r>
              <a:rPr lang="ko-KR" altLang="en-US" dirty="0">
                <a:solidFill>
                  <a:srgbClr val="002060"/>
                </a:solidFill>
                <a:latin typeface="Microsoft GothicNeo" panose="020B0500000101010101" pitchFamily="34" charset="-127"/>
                <a:ea typeface="Microsoft GothicNeo" panose="020B0500000101010101" pitchFamily="34" charset="-127"/>
              </a:rPr>
              <a:t>은 임산부와 의료진으로 정했습니다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r>
              <a:rPr lang="ko-KR" altLang="en-US" dirty="0">
                <a:solidFill>
                  <a:srgbClr val="002060"/>
                </a:solidFill>
                <a:latin typeface="Microsoft GothicNeo" panose="020B0500000101010101" pitchFamily="34" charset="-127"/>
                <a:ea typeface="Microsoft GothicNeo" panose="020B0500000101010101" pitchFamily="34" charset="-127"/>
              </a:rPr>
              <a:t>산모는 집에서 어렵지 않게 태아의 건강 데이터를 원할 때마다 확인함으로써 불안한 마음을 안정시킬 수 있습니다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r>
              <a:rPr lang="ko-KR" altLang="en-US" dirty="0">
                <a:solidFill>
                  <a:srgbClr val="002060"/>
                </a:solidFill>
                <a:latin typeface="Microsoft GothicNeo" panose="020B0500000101010101" pitchFamily="34" charset="-127"/>
                <a:ea typeface="Microsoft GothicNeo" panose="020B0500000101010101" pitchFamily="34" charset="-127"/>
              </a:rPr>
              <a:t>병원에서는 산모를 </a:t>
            </a:r>
            <a:r>
              <a:rPr lang="en-US" altLang="ko-KR" dirty="0">
                <a:solidFill>
                  <a:srgbClr val="002060"/>
                </a:solidFill>
                <a:latin typeface="Microsoft GothicNeo" panose="020B0500000101010101" pitchFamily="34" charset="-127"/>
                <a:ea typeface="Microsoft GothicNeo" panose="020B0500000101010101" pitchFamily="34" charset="-127"/>
              </a:rPr>
              <a:t>24</a:t>
            </a:r>
            <a:r>
              <a:rPr lang="ko-KR" altLang="en-US" dirty="0">
                <a:solidFill>
                  <a:srgbClr val="002060"/>
                </a:solidFill>
                <a:latin typeface="Microsoft GothicNeo" panose="020B0500000101010101" pitchFamily="34" charset="-127"/>
                <a:ea typeface="Microsoft GothicNeo" panose="020B0500000101010101" pitchFamily="34" charset="-127"/>
              </a:rPr>
              <a:t>시간 집중적으로 관리할 수 있다는 장점이 있습니다</a:t>
            </a:r>
            <a:r>
              <a:rPr lang="en-US" altLang="ko-KR" dirty="0">
                <a:solidFill>
                  <a:srgbClr val="002060"/>
                </a:solidFill>
                <a:latin typeface="Microsoft GothicNeo" panose="020B0500000101010101" pitchFamily="34" charset="-127"/>
                <a:ea typeface="Microsoft GothicNeo" panose="020B0500000101010101" pitchFamily="34" charset="-127"/>
              </a:rPr>
              <a:t>.</a:t>
            </a:r>
          </a:p>
          <a:p>
            <a:r>
              <a:rPr lang="ko-KR" altLang="en-US" dirty="0">
                <a:solidFill>
                  <a:srgbClr val="002060"/>
                </a:solidFill>
                <a:latin typeface="Microsoft GothicNeo" panose="020B0500000101010101" pitchFamily="34" charset="-127"/>
                <a:ea typeface="Microsoft GothicNeo" panose="020B0500000101010101" pitchFamily="34" charset="-127"/>
              </a:rPr>
              <a:t>또한 산모에게 특이사항 발생시 시공간에 제한되지 않고</a:t>
            </a:r>
            <a:r>
              <a:rPr lang="en-US" altLang="ko-KR" dirty="0">
                <a:solidFill>
                  <a:srgbClr val="002060"/>
                </a:solidFill>
                <a:latin typeface="Microsoft GothicNeo" panose="020B0500000101010101" pitchFamily="34" charset="-127"/>
                <a:ea typeface="Microsoft GothicNeo" panose="020B0500000101010101" pitchFamily="34" charset="-127"/>
              </a:rPr>
              <a:t> </a:t>
            </a:r>
            <a:r>
              <a:rPr lang="ko-KR" altLang="en-US" dirty="0">
                <a:solidFill>
                  <a:srgbClr val="002060"/>
                </a:solidFill>
                <a:latin typeface="Microsoft GothicNeo" panose="020B0500000101010101" pitchFamily="34" charset="-127"/>
                <a:ea typeface="Microsoft GothicNeo" panose="020B0500000101010101" pitchFamily="34" charset="-127"/>
              </a:rPr>
              <a:t>실시간으로 산모의 상황이나 데이터를 확인할 수 있고</a:t>
            </a:r>
            <a:r>
              <a:rPr lang="en-US" altLang="ko-KR" dirty="0">
                <a:solidFill>
                  <a:srgbClr val="002060"/>
                </a:solidFill>
                <a:latin typeface="Microsoft GothicNeo" panose="020B0500000101010101" pitchFamily="34" charset="-127"/>
                <a:ea typeface="Microsoft GothicNeo" panose="020B0500000101010101" pitchFamily="34" charset="-127"/>
              </a:rPr>
              <a:t>, </a:t>
            </a:r>
            <a:r>
              <a:rPr lang="ko-KR" altLang="en-US" dirty="0">
                <a:solidFill>
                  <a:srgbClr val="002060"/>
                </a:solidFill>
                <a:latin typeface="Microsoft GothicNeo" panose="020B0500000101010101" pitchFamily="34" charset="-127"/>
                <a:ea typeface="Microsoft GothicNeo" panose="020B0500000101010101" pitchFamily="34" charset="-127"/>
              </a:rPr>
              <a:t>이는 더욱 </a:t>
            </a:r>
            <a:r>
              <a:rPr lang="ko-KR" altLang="en-US" dirty="0" err="1">
                <a:solidFill>
                  <a:srgbClr val="002060"/>
                </a:solidFill>
                <a:latin typeface="Microsoft GothicNeo" panose="020B0500000101010101" pitchFamily="34" charset="-127"/>
                <a:ea typeface="Microsoft GothicNeo" panose="020B0500000101010101" pitchFamily="34" charset="-127"/>
              </a:rPr>
              <a:t>정확하고신속한</a:t>
            </a:r>
            <a:r>
              <a:rPr lang="ko-KR" altLang="en-US" dirty="0">
                <a:solidFill>
                  <a:srgbClr val="002060"/>
                </a:solidFill>
                <a:latin typeface="Microsoft GothicNeo" panose="020B0500000101010101" pitchFamily="34" charset="-127"/>
                <a:ea typeface="Microsoft GothicNeo" panose="020B0500000101010101" pitchFamily="34" charset="-127"/>
              </a:rPr>
              <a:t> 진료를 내리기 용이합니다</a:t>
            </a:r>
            <a:r>
              <a:rPr lang="en-US" altLang="ko-KR" dirty="0">
                <a:solidFill>
                  <a:srgbClr val="002060"/>
                </a:solidFill>
                <a:latin typeface="Microsoft GothicNeo" panose="020B0500000101010101" pitchFamily="34" charset="-127"/>
                <a:ea typeface="Microsoft GothicNeo" panose="020B0500000101010101" pitchFamily="34" charset="-127"/>
              </a:rPr>
              <a:t>.</a:t>
            </a:r>
          </a:p>
        </p:txBody>
      </p:sp>
      <p:sp>
        <p:nvSpPr>
          <p:cNvPr id="77828" name="슬라이드 번호 개체 틀 3">
            <a:extLst>
              <a:ext uri="{FF2B5EF4-FFF2-40B4-BE49-F238E27FC236}">
                <a16:creationId xmlns:a16="http://schemas.microsoft.com/office/drawing/2014/main" id="{4FF4DB1A-F7B3-4002-8F95-A64A35D634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C95748B3-3179-4BD5-9748-5F73A6780110}" type="slidenum">
              <a:rPr lang="en-US" altLang="zh-TW" smtClean="0"/>
              <a:pPr/>
              <a:t>7</a:t>
            </a:fld>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슬라이드 이미지 개체 틀 1">
            <a:extLst>
              <a:ext uri="{FF2B5EF4-FFF2-40B4-BE49-F238E27FC236}">
                <a16:creationId xmlns:a16="http://schemas.microsoft.com/office/drawing/2014/main" id="{A7DC61D0-9810-411A-97E7-0992F0AE34A9}"/>
              </a:ext>
            </a:extLst>
          </p:cNvPr>
          <p:cNvSpPr>
            <a:spLocks noGrp="1" noRot="1" noChangeAspect="1" noChangeArrowheads="1" noTextEdit="1"/>
          </p:cNvSpPr>
          <p:nvPr>
            <p:ph type="sldImg"/>
          </p:nvPr>
        </p:nvSpPr>
        <p:spPr>
          <a:ln/>
        </p:spPr>
      </p:sp>
      <p:sp>
        <p:nvSpPr>
          <p:cNvPr id="88067" name="슬라이드 노트 개체 틀 2">
            <a:extLst>
              <a:ext uri="{FF2B5EF4-FFF2-40B4-BE49-F238E27FC236}">
                <a16:creationId xmlns:a16="http://schemas.microsoft.com/office/drawing/2014/main" id="{647D9B34-AA1A-4EBF-B95C-B41F30D2DD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실제로 병원 방문 시에는 태동검사를 진행합니다</a:t>
            </a:r>
            <a:r>
              <a:rPr lang="en-US" altLang="ko-KR" dirty="0">
                <a:latin typeface="Arial" panose="020B0604020202020204" pitchFamily="34" charset="0"/>
              </a:rPr>
              <a:t>.</a:t>
            </a:r>
          </a:p>
          <a:p>
            <a:r>
              <a:rPr lang="ko-KR" altLang="en-US" dirty="0">
                <a:latin typeface="Arial" panose="020B0604020202020204" pitchFamily="34" charset="0"/>
              </a:rPr>
              <a:t>태동검사는 산모가 느끼는 태동과 체온</a:t>
            </a:r>
            <a:r>
              <a:rPr lang="en-US" altLang="ko-KR" dirty="0">
                <a:latin typeface="Arial" panose="020B0604020202020204" pitchFamily="34" charset="0"/>
              </a:rPr>
              <a:t>, </a:t>
            </a:r>
            <a:r>
              <a:rPr lang="ko-KR" altLang="en-US" dirty="0">
                <a:latin typeface="Arial" panose="020B0604020202020204" pitchFamily="34" charset="0"/>
              </a:rPr>
              <a:t>자궁수축도</a:t>
            </a:r>
            <a:r>
              <a:rPr lang="en-US" altLang="ko-KR" dirty="0">
                <a:latin typeface="Arial" panose="020B0604020202020204" pitchFamily="34" charset="0"/>
              </a:rPr>
              <a:t>, </a:t>
            </a:r>
            <a:r>
              <a:rPr lang="ko-KR" altLang="en-US" dirty="0">
                <a:latin typeface="Arial" panose="020B0604020202020204" pitchFamily="34" charset="0"/>
              </a:rPr>
              <a:t>그리고 태아의 심박수 변화를 측정하게 됩니다</a:t>
            </a:r>
            <a:r>
              <a:rPr lang="en-US" altLang="ko-KR" dirty="0">
                <a:latin typeface="Arial" panose="020B0604020202020204" pitchFamily="34" charset="0"/>
              </a:rPr>
              <a:t>.</a:t>
            </a:r>
          </a:p>
        </p:txBody>
      </p:sp>
      <p:sp>
        <p:nvSpPr>
          <p:cNvPr id="88068" name="슬라이드 번호 개체 틀 3">
            <a:extLst>
              <a:ext uri="{FF2B5EF4-FFF2-40B4-BE49-F238E27FC236}">
                <a16:creationId xmlns:a16="http://schemas.microsoft.com/office/drawing/2014/main" id="{8EFF7B01-C04C-4DA1-98FE-08FB9E3D88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5EDE5B90-1675-4F28-A9D8-3E1C9B72C5AF}" type="slidenum">
              <a:rPr lang="en-US" altLang="zh-TW" smtClean="0"/>
              <a:pPr/>
              <a:t>8</a:t>
            </a:fld>
            <a:endParaRPr lang="en-US"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슬라이드 이미지 개체 틀 1">
            <a:extLst>
              <a:ext uri="{FF2B5EF4-FFF2-40B4-BE49-F238E27FC236}">
                <a16:creationId xmlns:a16="http://schemas.microsoft.com/office/drawing/2014/main" id="{2520B696-BFA5-497C-B943-D08CCFCDBE5B}"/>
              </a:ext>
            </a:extLst>
          </p:cNvPr>
          <p:cNvSpPr>
            <a:spLocks noGrp="1" noRot="1" noChangeAspect="1" noChangeArrowheads="1" noTextEdit="1"/>
          </p:cNvSpPr>
          <p:nvPr>
            <p:ph type="sldImg"/>
          </p:nvPr>
        </p:nvSpPr>
        <p:spPr>
          <a:ln/>
        </p:spPr>
      </p:sp>
      <p:sp>
        <p:nvSpPr>
          <p:cNvPr id="90115" name="슬라이드 노트 개체 틀 2">
            <a:extLst>
              <a:ext uri="{FF2B5EF4-FFF2-40B4-BE49-F238E27FC236}">
                <a16:creationId xmlns:a16="http://schemas.microsoft.com/office/drawing/2014/main" id="{EF44E8F7-221A-430A-999D-5C0BA112C6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a:latin typeface="Arial" panose="020B0604020202020204" pitchFamily="34" charset="0"/>
              </a:rPr>
              <a:t>해당 그래프가 실제 태동검사의 그래프 결과이며</a:t>
            </a:r>
            <a:r>
              <a:rPr lang="en-US" altLang="ko-KR" dirty="0">
                <a:latin typeface="Arial" panose="020B0604020202020204" pitchFamily="34" charset="0"/>
              </a:rPr>
              <a:t>, </a:t>
            </a:r>
            <a:r>
              <a:rPr lang="ko-KR" altLang="en-US" dirty="0">
                <a:latin typeface="Arial" panose="020B0604020202020204" pitchFamily="34" charset="0"/>
              </a:rPr>
              <a:t>순서대로 태아 심박수</a:t>
            </a:r>
            <a:r>
              <a:rPr lang="en-US" altLang="ko-KR" dirty="0">
                <a:latin typeface="Arial" panose="020B0604020202020204" pitchFamily="34" charset="0"/>
              </a:rPr>
              <a:t>, </a:t>
            </a:r>
            <a:r>
              <a:rPr lang="ko-KR" altLang="en-US" dirty="0">
                <a:latin typeface="Arial" panose="020B0604020202020204" pitchFamily="34" charset="0"/>
              </a:rPr>
              <a:t>태동</a:t>
            </a:r>
            <a:r>
              <a:rPr lang="en-US" altLang="ko-KR" dirty="0">
                <a:latin typeface="Arial" panose="020B0604020202020204" pitchFamily="34" charset="0"/>
              </a:rPr>
              <a:t>, </a:t>
            </a:r>
            <a:r>
              <a:rPr lang="ko-KR" altLang="en-US" dirty="0">
                <a:latin typeface="Arial" panose="020B0604020202020204" pitchFamily="34" charset="0"/>
              </a:rPr>
              <a:t>그리고 자궁수축도를 그래프로 나타내고 있습니다</a:t>
            </a:r>
            <a:r>
              <a:rPr lang="en-US" altLang="ko-KR" dirty="0">
                <a:latin typeface="Arial" panose="020B0604020202020204" pitchFamily="34" charset="0"/>
              </a:rPr>
              <a:t>.</a:t>
            </a:r>
          </a:p>
          <a:p>
            <a:r>
              <a:rPr lang="ko-KR" altLang="en-US" dirty="0">
                <a:latin typeface="Arial" panose="020B0604020202020204" pitchFamily="34" charset="0"/>
              </a:rPr>
              <a:t>최근에는 가정에서도 손쉽게 태동검사를 실시할 수 있는 키트가 출시되어 있습니다</a:t>
            </a:r>
            <a:r>
              <a:rPr lang="en-US" altLang="ko-KR" dirty="0">
                <a:latin typeface="Arial" panose="020B0604020202020204" pitchFamily="34" charset="0"/>
              </a:rPr>
              <a:t>.</a:t>
            </a:r>
          </a:p>
          <a:p>
            <a:r>
              <a:rPr lang="ko-KR" altLang="en-US" dirty="0">
                <a:latin typeface="Arial" panose="020B0604020202020204" pitchFamily="34" charset="0"/>
              </a:rPr>
              <a:t>따라서 저희는 가정에서 검사가 가능한 건강 데이터 위주로 임산부와 의료진들이 실시간 모니터링할 수 있도록 대시보드를 </a:t>
            </a:r>
            <a:r>
              <a:rPr lang="ko-KR" altLang="en-US" dirty="0" err="1">
                <a:latin typeface="Arial" panose="020B0604020202020204" pitchFamily="34" charset="0"/>
              </a:rPr>
              <a:t>시각화하고자</a:t>
            </a:r>
            <a:r>
              <a:rPr lang="ko-KR" altLang="en-US" dirty="0">
                <a:latin typeface="Arial" panose="020B0604020202020204" pitchFamily="34" charset="0"/>
              </a:rPr>
              <a:t> 하였습니다</a:t>
            </a:r>
            <a:r>
              <a:rPr lang="en-US" altLang="ko-KR" dirty="0">
                <a:latin typeface="Arial" panose="020B0604020202020204" pitchFamily="34" charset="0"/>
              </a:rPr>
              <a:t>.</a:t>
            </a:r>
          </a:p>
        </p:txBody>
      </p:sp>
      <p:sp>
        <p:nvSpPr>
          <p:cNvPr id="90116" name="슬라이드 번호 개체 틀 3">
            <a:extLst>
              <a:ext uri="{FF2B5EF4-FFF2-40B4-BE49-F238E27FC236}">
                <a16:creationId xmlns:a16="http://schemas.microsoft.com/office/drawing/2014/main" id="{0EFC32DA-87BD-4CEC-A79A-50F584176E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Garamond" panose="02020404030301010803" pitchFamily="18" charset="0"/>
                <a:ea typeface="新細明體" panose="02020500000000000000" pitchFamily="18" charset="-120"/>
              </a:defRPr>
            </a:lvl1pPr>
            <a:lvl2pPr marL="742950" indent="-285750" defTabSz="990600">
              <a:defRPr kumimoji="1">
                <a:solidFill>
                  <a:schemeClr val="tx1"/>
                </a:solidFill>
                <a:latin typeface="Garamond" panose="02020404030301010803" pitchFamily="18" charset="0"/>
                <a:ea typeface="新細明體" panose="02020500000000000000" pitchFamily="18" charset="-120"/>
              </a:defRPr>
            </a:lvl2pPr>
            <a:lvl3pPr marL="1143000" indent="-228600" defTabSz="990600">
              <a:defRPr kumimoji="1">
                <a:solidFill>
                  <a:schemeClr val="tx1"/>
                </a:solidFill>
                <a:latin typeface="Garamond" panose="02020404030301010803" pitchFamily="18" charset="0"/>
                <a:ea typeface="新細明體" panose="02020500000000000000" pitchFamily="18" charset="-120"/>
              </a:defRPr>
            </a:lvl3pPr>
            <a:lvl4pPr marL="1600200" indent="-228600" defTabSz="990600">
              <a:defRPr kumimoji="1">
                <a:solidFill>
                  <a:schemeClr val="tx1"/>
                </a:solidFill>
                <a:latin typeface="Garamond" panose="02020404030301010803" pitchFamily="18" charset="0"/>
                <a:ea typeface="新細明體" panose="02020500000000000000" pitchFamily="18" charset="-120"/>
              </a:defRPr>
            </a:lvl4pPr>
            <a:lvl5pPr marL="2057400" indent="-228600" defTabSz="990600">
              <a:defRPr kumimoji="1">
                <a:solidFill>
                  <a:schemeClr val="tx1"/>
                </a:solidFill>
                <a:latin typeface="Garamond" panose="02020404030301010803" pitchFamily="18" charset="0"/>
                <a:ea typeface="新細明體" panose="02020500000000000000" pitchFamily="18" charset="-120"/>
              </a:defRPr>
            </a:lvl5pPr>
            <a:lvl6pPr marL="25146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defTabSz="990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fld id="{A557E2BC-34EF-4589-AD67-4F3DD8885AE8}" type="slidenum">
              <a:rPr lang="en-US" altLang="zh-TW" smtClean="0"/>
              <a:pPr/>
              <a:t>9</a:t>
            </a:fld>
            <a:endParaRPr lang="en-US"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694707" y="1596488"/>
            <a:ext cx="6400800" cy="1314450"/>
          </a:xfrm>
          <a:effectLst/>
        </p:spPr>
        <p:txBody>
          <a:bodyPr>
            <a:normAutofit/>
          </a:bodyPr>
          <a:lstStyle>
            <a:lvl1pPr marL="0" indent="0" algn="l">
              <a:buNone/>
              <a:defRPr kumimoji="1" lang="zh-TW" altLang="en-US" sz="4000" b="1" kern="0" baseline="0" dirty="0">
                <a:solidFill>
                  <a:srgbClr val="002060"/>
                </a:solidFill>
                <a:effectLst/>
                <a:latin typeface="Calibri" panose="020F0502020204030204" pitchFamily="34" charset="0"/>
                <a:ea typeface="微軟正黑體" panose="020B0604030504040204" pitchFamily="34" charset="-12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Tree>
    <p:extLst>
      <p:ext uri="{BB962C8B-B14F-4D97-AF65-F5344CB8AC3E}">
        <p14:creationId xmlns:p14="http://schemas.microsoft.com/office/powerpoint/2010/main" val="572366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4" name="圖片 1">
            <a:extLst>
              <a:ext uri="{FF2B5EF4-FFF2-40B4-BE49-F238E27FC236}">
                <a16:creationId xmlns:a16="http://schemas.microsoft.com/office/drawing/2014/main" id="{CADE86EA-CB94-404D-A72C-8CC124470D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直排標題 1"/>
          <p:cNvSpPr>
            <a:spLocks noGrp="1"/>
          </p:cNvSpPr>
          <p:nvPr>
            <p:ph type="title" orient="vert"/>
          </p:nvPr>
        </p:nvSpPr>
        <p:spPr>
          <a:xfrm>
            <a:off x="6629400" y="206375"/>
            <a:ext cx="2057400" cy="438785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06375"/>
            <a:ext cx="6019800" cy="43878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8592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圖片 1">
            <a:extLst>
              <a:ext uri="{FF2B5EF4-FFF2-40B4-BE49-F238E27FC236}">
                <a16:creationId xmlns:a16="http://schemas.microsoft.com/office/drawing/2014/main" id="{F47A58E1-FD04-4CF3-BAF6-3CE88DE5C6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539119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2" name="圖片 7">
            <a:extLst>
              <a:ext uri="{FF2B5EF4-FFF2-40B4-BE49-F238E27FC236}">
                <a16:creationId xmlns:a16="http://schemas.microsoft.com/office/drawing/2014/main" id="{1BA74E82-D064-424F-A2B1-3FFD8E1146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842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772"/>
            <a:ext cx="6858000" cy="1790700"/>
          </a:xfrm>
        </p:spPr>
        <p:txBody>
          <a:bodyPr anchor="b">
            <a:normAutofit/>
          </a:bodyPr>
          <a:lstStyle>
            <a:lvl1pPr algn="ctr">
              <a:defRPr kumimoji="1" lang="zh-TW" altLang="en-US" sz="3000" b="1" kern="0" baseline="0" dirty="0">
                <a:solidFill>
                  <a:srgbClr val="002060"/>
                </a:solidFill>
                <a:effectLst/>
                <a:latin typeface="Calibri" panose="020F0502020204030204" pitchFamily="34" charset="0"/>
                <a:ea typeface="微軟正黑體" panose="020B0604030504040204" pitchFamily="34" charset="-12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96F3A128-115A-491F-A46E-67F5879ACA15}"/>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B014D213-E9E7-43F8-9290-07BBC0EBDAFE}"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3695F638-8AFB-4635-B0E4-B3825FC4A06D}"/>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F0E6334B-8694-46F8-B562-770859859606}"/>
              </a:ext>
            </a:extLst>
          </p:cNvPr>
          <p:cNvSpPr>
            <a:spLocks noGrp="1"/>
          </p:cNvSpPr>
          <p:nvPr>
            <p:ph type="sldNum" sz="quarter" idx="12"/>
          </p:nvPr>
        </p:nvSpPr>
        <p:spPr/>
        <p:txBody>
          <a:bodyPr/>
          <a:lstStyle>
            <a:lvl1pPr eaLnBrk="0" hangingPunct="0">
              <a:defRPr/>
            </a:lvl1pPr>
          </a:lstStyle>
          <a:p>
            <a:pPr>
              <a:defRPr/>
            </a:pPr>
            <a:fld id="{2E5C973D-4A6E-4A8B-8F01-0627B2672BFA}" type="slidenum">
              <a:rPr lang="zh-TW" altLang="en-US"/>
              <a:pPr>
                <a:defRPr/>
              </a:pPr>
              <a:t>‹#›</a:t>
            </a:fld>
            <a:endParaRPr lang="zh-TW" altLang="en-US"/>
          </a:p>
        </p:txBody>
      </p:sp>
    </p:spTree>
    <p:extLst>
      <p:ext uri="{BB962C8B-B14F-4D97-AF65-F5344CB8AC3E}">
        <p14:creationId xmlns:p14="http://schemas.microsoft.com/office/powerpoint/2010/main" val="368566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694707" y="1596488"/>
            <a:ext cx="6400800" cy="1314450"/>
          </a:xfrm>
          <a:effectLst/>
        </p:spPr>
        <p:txBody>
          <a:bodyPr>
            <a:normAutofit/>
          </a:bodyPr>
          <a:lstStyle>
            <a:lvl1pPr marL="0" indent="0" algn="l">
              <a:buNone/>
              <a:defRPr kumimoji="1" lang="zh-TW" altLang="en-US" sz="4000" b="1" kern="0" baseline="0" dirty="0">
                <a:solidFill>
                  <a:srgbClr val="002060"/>
                </a:solidFill>
                <a:effectLst/>
                <a:latin typeface="Calibri" panose="020F0502020204030204" pitchFamily="34" charset="0"/>
                <a:ea typeface="微軟正黑體" panose="020B0604030504040204" pitchFamily="34" charset="-12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Tree>
    <p:extLst>
      <p:ext uri="{BB962C8B-B14F-4D97-AF65-F5344CB8AC3E}">
        <p14:creationId xmlns:p14="http://schemas.microsoft.com/office/powerpoint/2010/main" val="4192551735"/>
      </p:ext>
    </p:extLst>
  </p:cSld>
  <p:clrMapOvr>
    <a:masterClrMapping/>
  </p:clrMapOvr>
  <p:transition advClick="0" advTm="500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4" name="圖片 1">
            <a:extLst>
              <a:ext uri="{FF2B5EF4-FFF2-40B4-BE49-F238E27FC236}">
                <a16:creationId xmlns:a16="http://schemas.microsoft.com/office/drawing/2014/main" id="{CEA5E535-F3FB-4739-9718-557B31C84A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內容版面配置區 2"/>
          <p:cNvSpPr>
            <a:spLocks noGrp="1"/>
          </p:cNvSpPr>
          <p:nvPr>
            <p:ph idx="1"/>
          </p:nvPr>
        </p:nvSpPr>
        <p:spPr>
          <a:xfrm>
            <a:off x="457200" y="936051"/>
            <a:ext cx="8229600" cy="357505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標題 7"/>
          <p:cNvSpPr>
            <a:spLocks noGrp="1"/>
          </p:cNvSpPr>
          <p:nvPr>
            <p:ph type="title"/>
          </p:nvPr>
        </p:nvSpPr>
        <p:spPr>
          <a:xfrm>
            <a:off x="457200" y="86879"/>
            <a:ext cx="8229600" cy="755650"/>
          </a:xfrm>
        </p:spPr>
        <p:txBody>
          <a:bodyPr/>
          <a:lstStyle>
            <a:lvl1pPr algn="l">
              <a:defRPr sz="3200"/>
            </a:lvl1pPr>
          </a:lstStyle>
          <a:p>
            <a:r>
              <a:rPr lang="zh-TW" altLang="en-US" dirty="0"/>
              <a:t>按一下以編輯母片標題樣式</a:t>
            </a:r>
          </a:p>
        </p:txBody>
      </p:sp>
    </p:spTree>
    <p:extLst>
      <p:ext uri="{BB962C8B-B14F-4D97-AF65-F5344CB8AC3E}">
        <p14:creationId xmlns:p14="http://schemas.microsoft.com/office/powerpoint/2010/main" val="2693357592"/>
      </p:ext>
    </p:extLst>
  </p:cSld>
  <p:clrMapOvr>
    <a:masterClrMapping/>
  </p:clrMapOvr>
  <p:transition advClick="0" advTm="500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5" name="圖片 1">
            <a:extLst>
              <a:ext uri="{FF2B5EF4-FFF2-40B4-BE49-F238E27FC236}">
                <a16:creationId xmlns:a16="http://schemas.microsoft.com/office/drawing/2014/main" id="{B513120E-588E-426F-B482-CA1280AADD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effectLst/>
        </p:spPr>
        <p:txBody>
          <a:bodyPr/>
          <a:lstStyle>
            <a:lvl1pPr>
              <a:defRPr b="1"/>
            </a:lvl1pPr>
          </a:lstStyle>
          <a:p>
            <a:r>
              <a:rPr lang="zh-TW" altLang="en-US" dirty="0"/>
              <a:t>按一下以編輯母片標題樣式</a:t>
            </a:r>
          </a:p>
        </p:txBody>
      </p:sp>
      <p:sp>
        <p:nvSpPr>
          <p:cNvPr id="3" name="內容版面配置區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07036758"/>
      </p:ext>
    </p:extLst>
  </p:cSld>
  <p:clrMapOvr>
    <a:masterClrMapping/>
  </p:clrMapOvr>
  <p:transition advClick="0" advTm="500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7" name="圖片 1">
            <a:extLst>
              <a:ext uri="{FF2B5EF4-FFF2-40B4-BE49-F238E27FC236}">
                <a16:creationId xmlns:a16="http://schemas.microsoft.com/office/drawing/2014/main" id="{589E226E-F6A1-4E13-9FE6-21CB0B49EB9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29961279"/>
      </p:ext>
    </p:extLst>
  </p:cSld>
  <p:clrMapOvr>
    <a:masterClrMapping/>
  </p:clrMapOvr>
  <p:transition advClick="0" advTm="500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3" name="圖片 1">
            <a:extLst>
              <a:ext uri="{FF2B5EF4-FFF2-40B4-BE49-F238E27FC236}">
                <a16:creationId xmlns:a16="http://schemas.microsoft.com/office/drawing/2014/main" id="{B8F635EA-31C1-43FA-9723-83F71A23D3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76432871"/>
      </p:ext>
    </p:extLst>
  </p:cSld>
  <p:clrMapOvr>
    <a:masterClrMapping/>
  </p:clrMapOvr>
  <p:transition advClick="0" advTm="500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849126"/>
      </p:ext>
    </p:extLst>
  </p:cSld>
  <p:clrMapOvr>
    <a:masterClrMapping/>
  </p:clrMapOvr>
  <p:transition advClick="0" advTm="500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4" name="圖片 1">
            <a:extLst>
              <a:ext uri="{FF2B5EF4-FFF2-40B4-BE49-F238E27FC236}">
                <a16:creationId xmlns:a16="http://schemas.microsoft.com/office/drawing/2014/main" id="{CC8060E0-9694-4EFD-BF4B-54EA057D29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內容版面配置區 2"/>
          <p:cNvSpPr>
            <a:spLocks noGrp="1"/>
          </p:cNvSpPr>
          <p:nvPr>
            <p:ph idx="1"/>
          </p:nvPr>
        </p:nvSpPr>
        <p:spPr>
          <a:xfrm>
            <a:off x="457200" y="936051"/>
            <a:ext cx="8229600" cy="357505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標題 7"/>
          <p:cNvSpPr>
            <a:spLocks noGrp="1"/>
          </p:cNvSpPr>
          <p:nvPr>
            <p:ph type="title"/>
          </p:nvPr>
        </p:nvSpPr>
        <p:spPr>
          <a:xfrm>
            <a:off x="457200" y="86879"/>
            <a:ext cx="8229600" cy="755650"/>
          </a:xfrm>
        </p:spPr>
        <p:txBody>
          <a:bodyPr/>
          <a:lstStyle>
            <a:lvl1pPr algn="l">
              <a:defRPr sz="3200"/>
            </a:lvl1pPr>
          </a:lstStyle>
          <a:p>
            <a:r>
              <a:rPr lang="zh-TW" altLang="en-US" dirty="0"/>
              <a:t>按一下以編輯母片標題樣式</a:t>
            </a:r>
          </a:p>
        </p:txBody>
      </p:sp>
    </p:spTree>
    <p:extLst>
      <p:ext uri="{BB962C8B-B14F-4D97-AF65-F5344CB8AC3E}">
        <p14:creationId xmlns:p14="http://schemas.microsoft.com/office/powerpoint/2010/main" val="4009759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5" name="圖片 1">
            <a:extLst>
              <a:ext uri="{FF2B5EF4-FFF2-40B4-BE49-F238E27FC236}">
                <a16:creationId xmlns:a16="http://schemas.microsoft.com/office/drawing/2014/main" id="{67407366-8B71-4184-80E8-15851527F7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457200" y="204788"/>
            <a:ext cx="3008313" cy="871537"/>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785432890"/>
      </p:ext>
    </p:extLst>
  </p:cSld>
  <p:clrMapOvr>
    <a:masterClrMapping/>
  </p:clrMapOvr>
  <p:transition advClick="0" advTm="500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5" name="圖片 1">
            <a:extLst>
              <a:ext uri="{FF2B5EF4-FFF2-40B4-BE49-F238E27FC236}">
                <a16:creationId xmlns:a16="http://schemas.microsoft.com/office/drawing/2014/main" id="{E8FFA859-5D59-4DA8-81A0-FA808307697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1792288" y="3600450"/>
            <a:ext cx="5486400" cy="425450"/>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460375"/>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619526178"/>
      </p:ext>
    </p:extLst>
  </p:cSld>
  <p:clrMapOvr>
    <a:masterClrMapping/>
  </p:clrMapOvr>
  <p:transition advClick="0" advTm="500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4" name="圖片 1">
            <a:extLst>
              <a:ext uri="{FF2B5EF4-FFF2-40B4-BE49-F238E27FC236}">
                <a16:creationId xmlns:a16="http://schemas.microsoft.com/office/drawing/2014/main" id="{898EDC57-9C5B-4408-AE42-108E7FBCBC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390743827"/>
      </p:ext>
    </p:extLst>
  </p:cSld>
  <p:clrMapOvr>
    <a:masterClrMapping/>
  </p:clrMapOvr>
  <p:transition advClick="0" advTm="500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4" name="圖片 1">
            <a:extLst>
              <a:ext uri="{FF2B5EF4-FFF2-40B4-BE49-F238E27FC236}">
                <a16:creationId xmlns:a16="http://schemas.microsoft.com/office/drawing/2014/main" id="{26C1941F-F9F9-4FF0-A88B-160F7465F5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直排標題 1"/>
          <p:cNvSpPr>
            <a:spLocks noGrp="1"/>
          </p:cNvSpPr>
          <p:nvPr>
            <p:ph type="title" orient="vert"/>
          </p:nvPr>
        </p:nvSpPr>
        <p:spPr>
          <a:xfrm>
            <a:off x="6629400" y="206375"/>
            <a:ext cx="2057400" cy="438785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06375"/>
            <a:ext cx="6019800" cy="43878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00925184"/>
      </p:ext>
    </p:extLst>
  </p:cSld>
  <p:clrMapOvr>
    <a:masterClrMapping/>
  </p:clrMapOvr>
  <p:transition advClick="0" advTm="500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3" name="圖片 1">
            <a:extLst>
              <a:ext uri="{FF2B5EF4-FFF2-40B4-BE49-F238E27FC236}">
                <a16:creationId xmlns:a16="http://schemas.microsoft.com/office/drawing/2014/main" id="{35441787-3067-486E-8E95-A4696073846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089412904"/>
      </p:ext>
    </p:extLst>
  </p:cSld>
  <p:clrMapOvr>
    <a:masterClrMapping/>
  </p:clrMapOvr>
  <p:transition advClick="0" advTm="500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pic>
        <p:nvPicPr>
          <p:cNvPr id="2" name="圖片 7">
            <a:extLst>
              <a:ext uri="{FF2B5EF4-FFF2-40B4-BE49-F238E27FC236}">
                <a16:creationId xmlns:a16="http://schemas.microsoft.com/office/drawing/2014/main" id="{0BF59796-2CFA-4BEE-9D2D-9902041032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1867437"/>
      </p:ext>
    </p:extLst>
  </p:cSld>
  <p:clrMapOvr>
    <a:masterClrMapping/>
  </p:clrMapOvr>
  <p:transition advClick="0" advTm="500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772"/>
            <a:ext cx="6858000" cy="1790700"/>
          </a:xfrm>
        </p:spPr>
        <p:txBody>
          <a:bodyPr anchor="b">
            <a:normAutofit/>
          </a:bodyPr>
          <a:lstStyle>
            <a:lvl1pPr algn="ctr">
              <a:defRPr kumimoji="1" lang="zh-TW" altLang="en-US" sz="3000" b="1" kern="0" baseline="0" dirty="0">
                <a:solidFill>
                  <a:srgbClr val="002060"/>
                </a:solidFill>
                <a:effectLst/>
                <a:latin typeface="Calibri" panose="020F0502020204030204" pitchFamily="34" charset="0"/>
                <a:ea typeface="微軟正黑體" panose="020B0604030504040204" pitchFamily="34" charset="-12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974482B6-CE6C-487A-A170-C79B1E7E76EF}"/>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5363E888-373F-4C2D-A235-BA9C5BB0C9FF}"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C059ECDE-769E-441A-A1CF-31A2F560DD34}"/>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60176C2E-E66C-4CA2-AA45-82A45E0F1E85}"/>
              </a:ext>
            </a:extLst>
          </p:cNvPr>
          <p:cNvSpPr>
            <a:spLocks noGrp="1"/>
          </p:cNvSpPr>
          <p:nvPr>
            <p:ph type="sldNum" sz="quarter" idx="12"/>
          </p:nvPr>
        </p:nvSpPr>
        <p:spPr/>
        <p:txBody>
          <a:bodyPr/>
          <a:lstStyle>
            <a:lvl1pPr eaLnBrk="0" hangingPunct="0">
              <a:defRPr kumimoji="1"/>
            </a:lvl1pPr>
          </a:lstStyle>
          <a:p>
            <a:pPr>
              <a:defRPr/>
            </a:pPr>
            <a:fld id="{74959486-5F02-498E-B2E4-FF0025463ABB}" type="slidenum">
              <a:rPr lang="zh-TW" altLang="en-US"/>
              <a:pPr>
                <a:defRPr/>
              </a:pPr>
              <a:t>‹#›</a:t>
            </a:fld>
            <a:endParaRPr lang="zh-TW" altLang="en-US"/>
          </a:p>
        </p:txBody>
      </p:sp>
    </p:spTree>
    <p:extLst>
      <p:ext uri="{BB962C8B-B14F-4D97-AF65-F5344CB8AC3E}">
        <p14:creationId xmlns:p14="http://schemas.microsoft.com/office/powerpoint/2010/main" val="401887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39F1F2B-DEE2-42E7-A73C-317460B7C584}"/>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51C90A88-6BDA-4C9D-9EE3-B22977CAEE5F}"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DE95F009-7714-4EE8-8EE1-28A76BC795D6}"/>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4C8E7442-2A4D-4B1D-B7EE-7455F7A20EF2}"/>
              </a:ext>
            </a:extLst>
          </p:cNvPr>
          <p:cNvSpPr>
            <a:spLocks noGrp="1"/>
          </p:cNvSpPr>
          <p:nvPr>
            <p:ph type="sldNum" sz="quarter" idx="12"/>
          </p:nvPr>
        </p:nvSpPr>
        <p:spPr/>
        <p:txBody>
          <a:bodyPr/>
          <a:lstStyle>
            <a:lvl1pPr eaLnBrk="0" hangingPunct="0">
              <a:defRPr kumimoji="1"/>
            </a:lvl1pPr>
          </a:lstStyle>
          <a:p>
            <a:pPr>
              <a:defRPr/>
            </a:pPr>
            <a:fld id="{AB2A4BE2-D41C-4A51-8ED8-F2BDBD2D0EA6}" type="slidenum">
              <a:rPr lang="zh-TW" altLang="en-US"/>
              <a:pPr>
                <a:defRPr/>
              </a:pPr>
              <a:t>‹#›</a:t>
            </a:fld>
            <a:endParaRPr lang="zh-TW" altLang="en-US"/>
          </a:p>
        </p:txBody>
      </p:sp>
    </p:spTree>
    <p:extLst>
      <p:ext uri="{BB962C8B-B14F-4D97-AF65-F5344CB8AC3E}">
        <p14:creationId xmlns:p14="http://schemas.microsoft.com/office/powerpoint/2010/main" val="7524362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14D5539C-749A-4733-B25E-C340AF80E434}"/>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957D4130-D3CF-46E6-9F1F-5072F89CB97E}"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42FBADFF-F1CB-4562-8C55-039C0790F078}"/>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462FFBDA-3556-45DC-9EBF-3D5B0C139A5B}"/>
              </a:ext>
            </a:extLst>
          </p:cNvPr>
          <p:cNvSpPr>
            <a:spLocks noGrp="1"/>
          </p:cNvSpPr>
          <p:nvPr>
            <p:ph type="sldNum" sz="quarter" idx="12"/>
          </p:nvPr>
        </p:nvSpPr>
        <p:spPr/>
        <p:txBody>
          <a:bodyPr/>
          <a:lstStyle>
            <a:lvl1pPr eaLnBrk="0" hangingPunct="0">
              <a:defRPr kumimoji="1"/>
            </a:lvl1pPr>
          </a:lstStyle>
          <a:p>
            <a:pPr>
              <a:defRPr/>
            </a:pPr>
            <a:fld id="{4A66E5A0-C701-4AAB-981F-FB1FE17AB824}" type="slidenum">
              <a:rPr lang="zh-TW" altLang="en-US"/>
              <a:pPr>
                <a:defRPr/>
              </a:pPr>
              <a:t>‹#›</a:t>
            </a:fld>
            <a:endParaRPr lang="zh-TW" altLang="en-US"/>
          </a:p>
        </p:txBody>
      </p:sp>
    </p:spTree>
    <p:extLst>
      <p:ext uri="{BB962C8B-B14F-4D97-AF65-F5344CB8AC3E}">
        <p14:creationId xmlns:p14="http://schemas.microsoft.com/office/powerpoint/2010/main" val="2580941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97A1036-009A-470B-BFEB-7C2DFDBDB57D}"/>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6A7DBBD8-0A2A-4082-9B7E-0C1AD19E77E7}" type="datetimeFigureOut">
              <a:rPr lang="zh-TW" altLang="en-US"/>
              <a:pPr>
                <a:defRPr/>
              </a:pPr>
              <a:t>2020/7/30</a:t>
            </a:fld>
            <a:endParaRPr lang="zh-TW" altLang="en-US"/>
          </a:p>
        </p:txBody>
      </p:sp>
      <p:sp>
        <p:nvSpPr>
          <p:cNvPr id="6" name="頁尾版面配置區 5">
            <a:extLst>
              <a:ext uri="{FF2B5EF4-FFF2-40B4-BE49-F238E27FC236}">
                <a16:creationId xmlns:a16="http://schemas.microsoft.com/office/drawing/2014/main" id="{631843D3-50C6-42FC-AE98-6738C4BF377C}"/>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7" name="投影片編號版面配置區 6">
            <a:extLst>
              <a:ext uri="{FF2B5EF4-FFF2-40B4-BE49-F238E27FC236}">
                <a16:creationId xmlns:a16="http://schemas.microsoft.com/office/drawing/2014/main" id="{1C47780E-D26C-4DA9-9AD8-A11747955082}"/>
              </a:ext>
            </a:extLst>
          </p:cNvPr>
          <p:cNvSpPr>
            <a:spLocks noGrp="1"/>
          </p:cNvSpPr>
          <p:nvPr>
            <p:ph type="sldNum" sz="quarter" idx="12"/>
          </p:nvPr>
        </p:nvSpPr>
        <p:spPr/>
        <p:txBody>
          <a:bodyPr/>
          <a:lstStyle>
            <a:lvl1pPr eaLnBrk="0" hangingPunct="0">
              <a:defRPr kumimoji="1"/>
            </a:lvl1pPr>
          </a:lstStyle>
          <a:p>
            <a:pPr>
              <a:defRPr/>
            </a:pPr>
            <a:fld id="{B7668265-3A5A-4EC1-A291-42F4B1855EB6}" type="slidenum">
              <a:rPr lang="zh-TW" altLang="en-US"/>
              <a:pPr>
                <a:defRPr/>
              </a:pPr>
              <a:t>‹#›</a:t>
            </a:fld>
            <a:endParaRPr lang="zh-TW" altLang="en-US"/>
          </a:p>
        </p:txBody>
      </p:sp>
    </p:spTree>
    <p:extLst>
      <p:ext uri="{BB962C8B-B14F-4D97-AF65-F5344CB8AC3E}">
        <p14:creationId xmlns:p14="http://schemas.microsoft.com/office/powerpoint/2010/main" val="160171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5" name="圖片 1">
            <a:extLst>
              <a:ext uri="{FF2B5EF4-FFF2-40B4-BE49-F238E27FC236}">
                <a16:creationId xmlns:a16="http://schemas.microsoft.com/office/drawing/2014/main" id="{FA074E2A-7A0C-4ED4-8DE9-82CF5084ED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effectLst/>
        </p:spPr>
        <p:txBody>
          <a:bodyPr/>
          <a:lstStyle>
            <a:lvl1pPr>
              <a:defRPr b="1"/>
            </a:lvl1pPr>
          </a:lstStyle>
          <a:p>
            <a:r>
              <a:rPr lang="zh-TW" altLang="en-US" dirty="0"/>
              <a:t>按一下以編輯母片標題樣式</a:t>
            </a:r>
          </a:p>
        </p:txBody>
      </p:sp>
      <p:sp>
        <p:nvSpPr>
          <p:cNvPr id="3" name="內容版面配置區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31007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D253727-C977-4F64-9FCE-04A388EC1F06}"/>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E931B7E1-ECF2-4A81-966F-DEA17E2D7A88}" type="datetimeFigureOut">
              <a:rPr lang="zh-TW" altLang="en-US"/>
              <a:pPr>
                <a:defRPr/>
              </a:pPr>
              <a:t>2020/7/30</a:t>
            </a:fld>
            <a:endParaRPr lang="zh-TW" altLang="en-US"/>
          </a:p>
        </p:txBody>
      </p:sp>
      <p:sp>
        <p:nvSpPr>
          <p:cNvPr id="8" name="頁尾版面配置區 7">
            <a:extLst>
              <a:ext uri="{FF2B5EF4-FFF2-40B4-BE49-F238E27FC236}">
                <a16:creationId xmlns:a16="http://schemas.microsoft.com/office/drawing/2014/main" id="{6E7DDA48-0BE9-4C04-95B0-E8E9B9432F1B}"/>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9" name="投影片編號版面配置區 8">
            <a:extLst>
              <a:ext uri="{FF2B5EF4-FFF2-40B4-BE49-F238E27FC236}">
                <a16:creationId xmlns:a16="http://schemas.microsoft.com/office/drawing/2014/main" id="{388E4653-8390-452B-8AE8-26EA316453F9}"/>
              </a:ext>
            </a:extLst>
          </p:cNvPr>
          <p:cNvSpPr>
            <a:spLocks noGrp="1"/>
          </p:cNvSpPr>
          <p:nvPr>
            <p:ph type="sldNum" sz="quarter" idx="12"/>
          </p:nvPr>
        </p:nvSpPr>
        <p:spPr/>
        <p:txBody>
          <a:bodyPr/>
          <a:lstStyle>
            <a:lvl1pPr eaLnBrk="0" hangingPunct="0">
              <a:defRPr kumimoji="1"/>
            </a:lvl1pPr>
          </a:lstStyle>
          <a:p>
            <a:pPr>
              <a:defRPr/>
            </a:pPr>
            <a:fld id="{BE6D8AA0-B318-467D-917A-1850DA2EE712}" type="slidenum">
              <a:rPr lang="zh-TW" altLang="en-US"/>
              <a:pPr>
                <a:defRPr/>
              </a:pPr>
              <a:t>‹#›</a:t>
            </a:fld>
            <a:endParaRPr lang="zh-TW" altLang="en-US"/>
          </a:p>
        </p:txBody>
      </p:sp>
    </p:spTree>
    <p:extLst>
      <p:ext uri="{BB962C8B-B14F-4D97-AF65-F5344CB8AC3E}">
        <p14:creationId xmlns:p14="http://schemas.microsoft.com/office/powerpoint/2010/main" val="5736019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A2FA571-525A-48F6-A852-0082CC4ABF8B}"/>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662CEFBC-24C2-444D-A5A2-0E4A18A55E01}" type="datetimeFigureOut">
              <a:rPr lang="zh-TW" altLang="en-US"/>
              <a:pPr>
                <a:defRPr/>
              </a:pPr>
              <a:t>2020/7/30</a:t>
            </a:fld>
            <a:endParaRPr lang="zh-TW" altLang="en-US"/>
          </a:p>
        </p:txBody>
      </p:sp>
      <p:sp>
        <p:nvSpPr>
          <p:cNvPr id="4" name="頁尾版面配置區 3">
            <a:extLst>
              <a:ext uri="{FF2B5EF4-FFF2-40B4-BE49-F238E27FC236}">
                <a16:creationId xmlns:a16="http://schemas.microsoft.com/office/drawing/2014/main" id="{44481D99-25FB-42DC-806E-3C7F49771514}"/>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5" name="投影片編號版面配置區 4">
            <a:extLst>
              <a:ext uri="{FF2B5EF4-FFF2-40B4-BE49-F238E27FC236}">
                <a16:creationId xmlns:a16="http://schemas.microsoft.com/office/drawing/2014/main" id="{3E9CE6A6-BE97-425F-9269-796A2FC4A121}"/>
              </a:ext>
            </a:extLst>
          </p:cNvPr>
          <p:cNvSpPr>
            <a:spLocks noGrp="1"/>
          </p:cNvSpPr>
          <p:nvPr>
            <p:ph type="sldNum" sz="quarter" idx="12"/>
          </p:nvPr>
        </p:nvSpPr>
        <p:spPr/>
        <p:txBody>
          <a:bodyPr/>
          <a:lstStyle>
            <a:lvl1pPr eaLnBrk="0" hangingPunct="0">
              <a:defRPr kumimoji="1"/>
            </a:lvl1pPr>
          </a:lstStyle>
          <a:p>
            <a:pPr>
              <a:defRPr/>
            </a:pPr>
            <a:fld id="{C3519224-49B0-4CB1-8399-2C9E22A37D08}" type="slidenum">
              <a:rPr lang="zh-TW" altLang="en-US"/>
              <a:pPr>
                <a:defRPr/>
              </a:pPr>
              <a:t>‹#›</a:t>
            </a:fld>
            <a:endParaRPr lang="zh-TW" altLang="en-US"/>
          </a:p>
        </p:txBody>
      </p:sp>
    </p:spTree>
    <p:extLst>
      <p:ext uri="{BB962C8B-B14F-4D97-AF65-F5344CB8AC3E}">
        <p14:creationId xmlns:p14="http://schemas.microsoft.com/office/powerpoint/2010/main" val="22855183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EE7DA67-99A0-4AA1-825C-090AD82431EC}"/>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7A6B46A3-4943-4E4C-9D8B-DA311A6079D7}" type="datetimeFigureOut">
              <a:rPr lang="zh-TW" altLang="en-US"/>
              <a:pPr>
                <a:defRPr/>
              </a:pPr>
              <a:t>2020/7/30</a:t>
            </a:fld>
            <a:endParaRPr lang="zh-TW" altLang="en-US"/>
          </a:p>
        </p:txBody>
      </p:sp>
      <p:sp>
        <p:nvSpPr>
          <p:cNvPr id="3" name="頁尾版面配置區 2">
            <a:extLst>
              <a:ext uri="{FF2B5EF4-FFF2-40B4-BE49-F238E27FC236}">
                <a16:creationId xmlns:a16="http://schemas.microsoft.com/office/drawing/2014/main" id="{F66F4B8F-1239-4E25-BFCF-B8F20C6C5370}"/>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4" name="投影片編號版面配置區 3">
            <a:extLst>
              <a:ext uri="{FF2B5EF4-FFF2-40B4-BE49-F238E27FC236}">
                <a16:creationId xmlns:a16="http://schemas.microsoft.com/office/drawing/2014/main" id="{F89D2409-6A3D-46E4-B56C-F2FB8F752261}"/>
              </a:ext>
            </a:extLst>
          </p:cNvPr>
          <p:cNvSpPr>
            <a:spLocks noGrp="1"/>
          </p:cNvSpPr>
          <p:nvPr>
            <p:ph type="sldNum" sz="quarter" idx="12"/>
          </p:nvPr>
        </p:nvSpPr>
        <p:spPr/>
        <p:txBody>
          <a:bodyPr/>
          <a:lstStyle>
            <a:lvl1pPr eaLnBrk="0" hangingPunct="0">
              <a:defRPr kumimoji="1"/>
            </a:lvl1pPr>
          </a:lstStyle>
          <a:p>
            <a:pPr>
              <a:defRPr/>
            </a:pPr>
            <a:fld id="{0986E577-0FDB-4573-81E9-8FCEFC2798BB}" type="slidenum">
              <a:rPr lang="zh-TW" altLang="en-US"/>
              <a:pPr>
                <a:defRPr/>
              </a:pPr>
              <a:t>‹#›</a:t>
            </a:fld>
            <a:endParaRPr lang="zh-TW" altLang="en-US"/>
          </a:p>
        </p:txBody>
      </p:sp>
    </p:spTree>
    <p:extLst>
      <p:ext uri="{BB962C8B-B14F-4D97-AF65-F5344CB8AC3E}">
        <p14:creationId xmlns:p14="http://schemas.microsoft.com/office/powerpoint/2010/main" val="124766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含標題的內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68D3430A-F9AC-4336-B146-C5E851FEBEA9}"/>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174E76E5-6913-453F-99E9-AE8B496FFB02}" type="datetimeFigureOut">
              <a:rPr lang="zh-TW" altLang="en-US"/>
              <a:pPr>
                <a:defRPr/>
              </a:pPr>
              <a:t>2020/7/30</a:t>
            </a:fld>
            <a:endParaRPr lang="zh-TW" altLang="en-US"/>
          </a:p>
        </p:txBody>
      </p:sp>
      <p:sp>
        <p:nvSpPr>
          <p:cNvPr id="6" name="頁尾版面配置區 5">
            <a:extLst>
              <a:ext uri="{FF2B5EF4-FFF2-40B4-BE49-F238E27FC236}">
                <a16:creationId xmlns:a16="http://schemas.microsoft.com/office/drawing/2014/main" id="{C716B4AF-B575-4EB6-A7EA-1B90D455B122}"/>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7" name="投影片編號版面配置區 6">
            <a:extLst>
              <a:ext uri="{FF2B5EF4-FFF2-40B4-BE49-F238E27FC236}">
                <a16:creationId xmlns:a16="http://schemas.microsoft.com/office/drawing/2014/main" id="{800B502D-F6A0-47DF-9177-8F506F4FF6F8}"/>
              </a:ext>
            </a:extLst>
          </p:cNvPr>
          <p:cNvSpPr>
            <a:spLocks noGrp="1"/>
          </p:cNvSpPr>
          <p:nvPr>
            <p:ph type="sldNum" sz="quarter" idx="12"/>
          </p:nvPr>
        </p:nvSpPr>
        <p:spPr/>
        <p:txBody>
          <a:bodyPr/>
          <a:lstStyle>
            <a:lvl1pPr eaLnBrk="0" hangingPunct="0">
              <a:defRPr kumimoji="1"/>
            </a:lvl1pPr>
          </a:lstStyle>
          <a:p>
            <a:pPr>
              <a:defRPr/>
            </a:pPr>
            <a:fld id="{DCC93237-2193-4E52-9949-5524C8B7C523}" type="slidenum">
              <a:rPr lang="zh-TW" altLang="en-US"/>
              <a:pPr>
                <a:defRPr/>
              </a:pPr>
              <a:t>‹#›</a:t>
            </a:fld>
            <a:endParaRPr lang="zh-TW" altLang="en-US"/>
          </a:p>
        </p:txBody>
      </p:sp>
    </p:spTree>
    <p:extLst>
      <p:ext uri="{BB962C8B-B14F-4D97-AF65-F5344CB8AC3E}">
        <p14:creationId xmlns:p14="http://schemas.microsoft.com/office/powerpoint/2010/main" val="39261609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含標題的圖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p:cNvSpPr>
            <a:spLocks noGrp="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TW" altLang="en-US" noProof="0"/>
          </a:p>
        </p:txBody>
      </p:sp>
      <p:sp>
        <p:nvSpPr>
          <p:cNvPr id="4" name="文字版面配置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F39AACA2-02AA-4276-9C45-DEA8372EC369}"/>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BE4F56E4-7209-4682-91E6-893B46C0093E}" type="datetimeFigureOut">
              <a:rPr lang="zh-TW" altLang="en-US"/>
              <a:pPr>
                <a:defRPr/>
              </a:pPr>
              <a:t>2020/7/30</a:t>
            </a:fld>
            <a:endParaRPr lang="zh-TW" altLang="en-US"/>
          </a:p>
        </p:txBody>
      </p:sp>
      <p:sp>
        <p:nvSpPr>
          <p:cNvPr id="6" name="頁尾版面配置區 5">
            <a:extLst>
              <a:ext uri="{FF2B5EF4-FFF2-40B4-BE49-F238E27FC236}">
                <a16:creationId xmlns:a16="http://schemas.microsoft.com/office/drawing/2014/main" id="{F754BD5A-0468-423C-8D16-C3EDD003A515}"/>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7" name="投影片編號版面配置區 6">
            <a:extLst>
              <a:ext uri="{FF2B5EF4-FFF2-40B4-BE49-F238E27FC236}">
                <a16:creationId xmlns:a16="http://schemas.microsoft.com/office/drawing/2014/main" id="{DD6F7237-83CC-4A99-B506-0E4A8F3DB76F}"/>
              </a:ext>
            </a:extLst>
          </p:cNvPr>
          <p:cNvSpPr>
            <a:spLocks noGrp="1"/>
          </p:cNvSpPr>
          <p:nvPr>
            <p:ph type="sldNum" sz="quarter" idx="12"/>
          </p:nvPr>
        </p:nvSpPr>
        <p:spPr/>
        <p:txBody>
          <a:bodyPr/>
          <a:lstStyle>
            <a:lvl1pPr eaLnBrk="0" hangingPunct="0">
              <a:defRPr kumimoji="1"/>
            </a:lvl1pPr>
          </a:lstStyle>
          <a:p>
            <a:pPr>
              <a:defRPr/>
            </a:pPr>
            <a:fld id="{36DFE073-2586-4A00-92B0-89581CF9157D}" type="slidenum">
              <a:rPr lang="zh-TW" altLang="en-US"/>
              <a:pPr>
                <a:defRPr/>
              </a:pPr>
              <a:t>‹#›</a:t>
            </a:fld>
            <a:endParaRPr lang="zh-TW" altLang="en-US"/>
          </a:p>
        </p:txBody>
      </p:sp>
    </p:spTree>
    <p:extLst>
      <p:ext uri="{BB962C8B-B14F-4D97-AF65-F5344CB8AC3E}">
        <p14:creationId xmlns:p14="http://schemas.microsoft.com/office/powerpoint/2010/main" val="3872625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B641B57-97F8-4597-8A50-D8B97549AD19}"/>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F318E67C-48B9-4BCF-99A2-308778E7B8AA}"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BC06F9CB-3828-4569-A7AD-8AA3EA13D300}"/>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1F7EFC31-BA73-406C-A4C6-9FDDB422ED3A}"/>
              </a:ext>
            </a:extLst>
          </p:cNvPr>
          <p:cNvSpPr>
            <a:spLocks noGrp="1"/>
          </p:cNvSpPr>
          <p:nvPr>
            <p:ph type="sldNum" sz="quarter" idx="12"/>
          </p:nvPr>
        </p:nvSpPr>
        <p:spPr/>
        <p:txBody>
          <a:bodyPr/>
          <a:lstStyle>
            <a:lvl1pPr eaLnBrk="0" hangingPunct="0">
              <a:defRPr kumimoji="1"/>
            </a:lvl1pPr>
          </a:lstStyle>
          <a:p>
            <a:pPr>
              <a:defRPr/>
            </a:pPr>
            <a:fld id="{FB0B1CF2-B864-4366-8293-E84FF6C57C31}" type="slidenum">
              <a:rPr lang="zh-TW" altLang="en-US"/>
              <a:pPr>
                <a:defRPr/>
              </a:pPr>
              <a:t>‹#›</a:t>
            </a:fld>
            <a:endParaRPr lang="zh-TW" altLang="en-US"/>
          </a:p>
        </p:txBody>
      </p:sp>
    </p:spTree>
    <p:extLst>
      <p:ext uri="{BB962C8B-B14F-4D97-AF65-F5344CB8AC3E}">
        <p14:creationId xmlns:p14="http://schemas.microsoft.com/office/powerpoint/2010/main" val="2911627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C5FCC4E-F516-478F-A275-33376DBEC4AB}"/>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FE7FCBEC-28E0-458F-B08C-01CB0D49317B}"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56C3B9A8-84E8-4E90-A7D8-58B02CE3C534}"/>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98835FE7-1C6E-434A-9D71-090DBB7AB7E9}"/>
              </a:ext>
            </a:extLst>
          </p:cNvPr>
          <p:cNvSpPr>
            <a:spLocks noGrp="1"/>
          </p:cNvSpPr>
          <p:nvPr>
            <p:ph type="sldNum" sz="quarter" idx="12"/>
          </p:nvPr>
        </p:nvSpPr>
        <p:spPr/>
        <p:txBody>
          <a:bodyPr/>
          <a:lstStyle>
            <a:lvl1pPr eaLnBrk="0" hangingPunct="0">
              <a:defRPr kumimoji="1"/>
            </a:lvl1pPr>
          </a:lstStyle>
          <a:p>
            <a:pPr>
              <a:defRPr/>
            </a:pPr>
            <a:fld id="{2F5CDFF0-2190-468E-95FF-A3C56AF2114F}" type="slidenum">
              <a:rPr lang="zh-TW" altLang="en-US"/>
              <a:pPr>
                <a:defRPr/>
              </a:pPr>
              <a:t>‹#›</a:t>
            </a:fld>
            <a:endParaRPr lang="zh-TW" altLang="en-US"/>
          </a:p>
        </p:txBody>
      </p:sp>
    </p:spTree>
    <p:extLst>
      <p:ext uri="{BB962C8B-B14F-4D97-AF65-F5344CB8AC3E}">
        <p14:creationId xmlns:p14="http://schemas.microsoft.com/office/powerpoint/2010/main" val="2274149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694707" y="1596488"/>
            <a:ext cx="6400800" cy="1314450"/>
          </a:xfrm>
          <a:effectLst/>
        </p:spPr>
        <p:txBody>
          <a:bodyPr>
            <a:normAutofit/>
          </a:bodyPr>
          <a:lstStyle>
            <a:lvl1pPr marL="0" indent="0" algn="l">
              <a:buNone/>
              <a:defRPr kumimoji="1" lang="zh-TW" altLang="en-US" sz="4000" b="1" kern="0" baseline="0" dirty="0">
                <a:solidFill>
                  <a:srgbClr val="002060"/>
                </a:solidFill>
                <a:effectLst/>
                <a:latin typeface="Calibri" panose="020F0502020204030204" pitchFamily="34" charset="0"/>
                <a:ea typeface="微軟正黑體" panose="020B0604030504040204" pitchFamily="34" charset="-120"/>
                <a:cs typeface="Arial" panose="020B0604020202020204" pitchFamily="34" charset="0"/>
              </a:defRPr>
            </a:lvl1pPr>
            <a:lvl2pPr marL="456722" indent="0" algn="ctr">
              <a:buNone/>
              <a:defRPr>
                <a:solidFill>
                  <a:schemeClr val="tx1">
                    <a:tint val="75000"/>
                  </a:schemeClr>
                </a:solidFill>
              </a:defRPr>
            </a:lvl2pPr>
            <a:lvl3pPr marL="913500" indent="0" algn="ctr">
              <a:buNone/>
              <a:defRPr>
                <a:solidFill>
                  <a:schemeClr val="tx1">
                    <a:tint val="75000"/>
                  </a:schemeClr>
                </a:solidFill>
              </a:defRPr>
            </a:lvl3pPr>
            <a:lvl4pPr marL="1370240" indent="0" algn="ctr">
              <a:buNone/>
              <a:defRPr>
                <a:solidFill>
                  <a:schemeClr val="tx1">
                    <a:tint val="75000"/>
                  </a:schemeClr>
                </a:solidFill>
              </a:defRPr>
            </a:lvl4pPr>
            <a:lvl5pPr marL="1826999" indent="0" algn="ctr">
              <a:buNone/>
              <a:defRPr>
                <a:solidFill>
                  <a:schemeClr val="tx1">
                    <a:tint val="75000"/>
                  </a:schemeClr>
                </a:solidFill>
              </a:defRPr>
            </a:lvl5pPr>
            <a:lvl6pPr marL="2283720" indent="0" algn="ctr">
              <a:buNone/>
              <a:defRPr>
                <a:solidFill>
                  <a:schemeClr val="tx1">
                    <a:tint val="75000"/>
                  </a:schemeClr>
                </a:solidFill>
              </a:defRPr>
            </a:lvl6pPr>
            <a:lvl7pPr marL="2740442" indent="0" algn="ctr">
              <a:buNone/>
              <a:defRPr>
                <a:solidFill>
                  <a:schemeClr val="tx1">
                    <a:tint val="75000"/>
                  </a:schemeClr>
                </a:solidFill>
              </a:defRPr>
            </a:lvl7pPr>
            <a:lvl8pPr marL="3197200" indent="0" algn="ctr">
              <a:buNone/>
              <a:defRPr>
                <a:solidFill>
                  <a:schemeClr val="tx1">
                    <a:tint val="75000"/>
                  </a:schemeClr>
                </a:solidFill>
              </a:defRPr>
            </a:lvl8pPr>
            <a:lvl9pPr marL="3653946" indent="0" algn="ctr">
              <a:buNone/>
              <a:defRPr>
                <a:solidFill>
                  <a:schemeClr val="tx1">
                    <a:tint val="75000"/>
                  </a:schemeClr>
                </a:solidFill>
              </a:defRPr>
            </a:lvl9pPr>
          </a:lstStyle>
          <a:p>
            <a:r>
              <a:rPr lang="zh-TW" altLang="en-US" dirty="0"/>
              <a:t>按一下以編輯母片副標題樣式</a:t>
            </a:r>
          </a:p>
        </p:txBody>
      </p:sp>
    </p:spTree>
    <p:extLst>
      <p:ext uri="{BB962C8B-B14F-4D97-AF65-F5344CB8AC3E}">
        <p14:creationId xmlns:p14="http://schemas.microsoft.com/office/powerpoint/2010/main" val="20795854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自訂版面配置">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標題 1"/>
          <p:cNvSpPr>
            <a:spLocks noGrp="1"/>
          </p:cNvSpPr>
          <p:nvPr>
            <p:ph type="ctrTitle"/>
          </p:nvPr>
        </p:nvSpPr>
        <p:spPr>
          <a:xfrm>
            <a:off x="406021" y="1527572"/>
            <a:ext cx="6858000" cy="1790700"/>
          </a:xfrm>
        </p:spPr>
        <p:txBody>
          <a:bodyPr anchor="b"/>
          <a:lstStyle>
            <a:lvl1pPr algn="l">
              <a:defRPr sz="3300" i="1" baseline="0">
                <a:solidFill>
                  <a:schemeClr val="tx1"/>
                </a:solidFill>
                <a:latin typeface="Times New Roman" panose="02020603050405020304" pitchFamily="18" charset="0"/>
              </a:defRPr>
            </a:lvl1pPr>
          </a:lstStyle>
          <a:p>
            <a:endParaRPr lang="zh-TW" altLang="en-US" dirty="0"/>
          </a:p>
        </p:txBody>
      </p:sp>
    </p:spTree>
    <p:extLst>
      <p:ext uri="{BB962C8B-B14F-4D97-AF65-F5344CB8AC3E}">
        <p14:creationId xmlns:p14="http://schemas.microsoft.com/office/powerpoint/2010/main" val="2378825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772"/>
            <a:ext cx="6858000" cy="1790700"/>
          </a:xfrm>
        </p:spPr>
        <p:txBody>
          <a:bodyPr anchor="b">
            <a:normAutofit/>
          </a:bodyPr>
          <a:lstStyle>
            <a:lvl1pPr algn="ctr">
              <a:defRPr kumimoji="1" lang="zh-TW" altLang="en-US" sz="3000" b="1" kern="0" baseline="0" dirty="0">
                <a:solidFill>
                  <a:srgbClr val="002060"/>
                </a:solidFill>
                <a:effectLst/>
                <a:latin typeface="Calibri" panose="020F0502020204030204" pitchFamily="34" charset="0"/>
                <a:ea typeface="微軟正黑體" panose="020B0604030504040204" pitchFamily="34" charset="-120"/>
                <a:cs typeface="Arial" panose="020B0604020202020204" pitchFamily="34" charset="0"/>
              </a:defRPr>
            </a:lvl1pPr>
          </a:lstStyle>
          <a:p>
            <a:r>
              <a:rPr lang="zh-TW" altLang="en-US" dirty="0"/>
              <a:t>按一下以編輯母片標題樣式</a:t>
            </a:r>
          </a:p>
        </p:txBody>
      </p:sp>
      <p:sp>
        <p:nvSpPr>
          <p:cNvPr id="3" name="副標題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B5A57A99-D712-4677-B19E-C7A420F2190B}"/>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57FE8C58-07CF-4AA4-84E7-BCEDC4ED38CE}"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D952885F-F382-4DCE-A731-90A21445AD97}"/>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77762C6D-7294-4FB5-B841-AB09C9A84660}"/>
              </a:ext>
            </a:extLst>
          </p:cNvPr>
          <p:cNvSpPr>
            <a:spLocks noGrp="1"/>
          </p:cNvSpPr>
          <p:nvPr>
            <p:ph type="sldNum" sz="quarter" idx="12"/>
          </p:nvPr>
        </p:nvSpPr>
        <p:spPr/>
        <p:txBody>
          <a:bodyPr/>
          <a:lstStyle>
            <a:lvl1pPr eaLnBrk="0" hangingPunct="0">
              <a:defRPr kumimoji="1"/>
            </a:lvl1pPr>
          </a:lstStyle>
          <a:p>
            <a:pPr>
              <a:defRPr/>
            </a:pPr>
            <a:fld id="{512C8F85-A030-479C-A6BF-80D00A7401E4}" type="slidenum">
              <a:rPr lang="zh-TW" altLang="en-US"/>
              <a:pPr>
                <a:defRPr/>
              </a:pPr>
              <a:t>‹#›</a:t>
            </a:fld>
            <a:endParaRPr lang="zh-TW" altLang="en-US"/>
          </a:p>
        </p:txBody>
      </p:sp>
    </p:spTree>
    <p:extLst>
      <p:ext uri="{BB962C8B-B14F-4D97-AF65-F5344CB8AC3E}">
        <p14:creationId xmlns:p14="http://schemas.microsoft.com/office/powerpoint/2010/main" val="195853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7" name="圖片 1">
            <a:extLst>
              <a:ext uri="{FF2B5EF4-FFF2-40B4-BE49-F238E27FC236}">
                <a16:creationId xmlns:a16="http://schemas.microsoft.com/office/drawing/2014/main" id="{6BF3CD26-5AB4-4BF5-93CB-A3C57FB0DE3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74618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D6C11AB-0496-41F8-A10F-494C9B68CA26}"/>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0AF459F9-551A-44DD-BCFB-DE340D12809F}"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40F2679D-B476-41DB-AF57-40A2855D9A06}"/>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99E26F23-F689-4300-9AF4-802BFB96ACFE}"/>
              </a:ext>
            </a:extLst>
          </p:cNvPr>
          <p:cNvSpPr>
            <a:spLocks noGrp="1"/>
          </p:cNvSpPr>
          <p:nvPr>
            <p:ph type="sldNum" sz="quarter" idx="12"/>
          </p:nvPr>
        </p:nvSpPr>
        <p:spPr/>
        <p:txBody>
          <a:bodyPr/>
          <a:lstStyle>
            <a:lvl1pPr eaLnBrk="0" hangingPunct="0">
              <a:defRPr kumimoji="1"/>
            </a:lvl1pPr>
          </a:lstStyle>
          <a:p>
            <a:pPr>
              <a:defRPr/>
            </a:pPr>
            <a:fld id="{33B7DF3B-B3F3-4162-BCCC-6B08EB4C5635}" type="slidenum">
              <a:rPr lang="zh-TW" altLang="en-US"/>
              <a:pPr>
                <a:defRPr/>
              </a:pPr>
              <a:t>‹#›</a:t>
            </a:fld>
            <a:endParaRPr lang="zh-TW" altLang="en-US"/>
          </a:p>
        </p:txBody>
      </p:sp>
    </p:spTree>
    <p:extLst>
      <p:ext uri="{BB962C8B-B14F-4D97-AF65-F5344CB8AC3E}">
        <p14:creationId xmlns:p14="http://schemas.microsoft.com/office/powerpoint/2010/main" val="17472465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621F0B81-5027-47DD-884E-9038F6C5DF16}"/>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41BDA68E-1C24-4ADB-98E0-233AD4CDCD7C}"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3F94A279-68AC-4BF6-9AF1-03ACAF11E6F8}"/>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9F70097E-1FCA-4E66-8572-89E811660C9D}"/>
              </a:ext>
            </a:extLst>
          </p:cNvPr>
          <p:cNvSpPr>
            <a:spLocks noGrp="1"/>
          </p:cNvSpPr>
          <p:nvPr>
            <p:ph type="sldNum" sz="quarter" idx="12"/>
          </p:nvPr>
        </p:nvSpPr>
        <p:spPr/>
        <p:txBody>
          <a:bodyPr/>
          <a:lstStyle>
            <a:lvl1pPr eaLnBrk="0" hangingPunct="0">
              <a:defRPr kumimoji="1"/>
            </a:lvl1pPr>
          </a:lstStyle>
          <a:p>
            <a:pPr>
              <a:defRPr/>
            </a:pPr>
            <a:fld id="{843D2B25-5FCE-4A35-A1C1-DEDAEC58FC29}" type="slidenum">
              <a:rPr lang="zh-TW" altLang="en-US"/>
              <a:pPr>
                <a:defRPr/>
              </a:pPr>
              <a:t>‹#›</a:t>
            </a:fld>
            <a:endParaRPr lang="zh-TW" altLang="en-US"/>
          </a:p>
        </p:txBody>
      </p:sp>
    </p:spTree>
    <p:extLst>
      <p:ext uri="{BB962C8B-B14F-4D97-AF65-F5344CB8AC3E}">
        <p14:creationId xmlns:p14="http://schemas.microsoft.com/office/powerpoint/2010/main" val="26696687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C13B74C-9EB5-4BB8-886B-A4DC71F9A095}"/>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83D7C80C-2052-4933-8513-979B62BDD83F}" type="datetimeFigureOut">
              <a:rPr lang="zh-TW" altLang="en-US"/>
              <a:pPr>
                <a:defRPr/>
              </a:pPr>
              <a:t>2020/7/30</a:t>
            </a:fld>
            <a:endParaRPr lang="zh-TW" altLang="en-US"/>
          </a:p>
        </p:txBody>
      </p:sp>
      <p:sp>
        <p:nvSpPr>
          <p:cNvPr id="6" name="頁尾版面配置區 5">
            <a:extLst>
              <a:ext uri="{FF2B5EF4-FFF2-40B4-BE49-F238E27FC236}">
                <a16:creationId xmlns:a16="http://schemas.microsoft.com/office/drawing/2014/main" id="{FD49CE4F-C401-4859-BCF1-ED37A98D20F4}"/>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7" name="投影片編號版面配置區 6">
            <a:extLst>
              <a:ext uri="{FF2B5EF4-FFF2-40B4-BE49-F238E27FC236}">
                <a16:creationId xmlns:a16="http://schemas.microsoft.com/office/drawing/2014/main" id="{BA804579-F554-4380-BDBB-670E3E8AAAC4}"/>
              </a:ext>
            </a:extLst>
          </p:cNvPr>
          <p:cNvSpPr>
            <a:spLocks noGrp="1"/>
          </p:cNvSpPr>
          <p:nvPr>
            <p:ph type="sldNum" sz="quarter" idx="12"/>
          </p:nvPr>
        </p:nvSpPr>
        <p:spPr/>
        <p:txBody>
          <a:bodyPr/>
          <a:lstStyle>
            <a:lvl1pPr eaLnBrk="0" hangingPunct="0">
              <a:defRPr kumimoji="1"/>
            </a:lvl1pPr>
          </a:lstStyle>
          <a:p>
            <a:pPr>
              <a:defRPr/>
            </a:pPr>
            <a:fld id="{CB5EB42E-90C4-4E0A-A2E2-15A69A31A72A}" type="slidenum">
              <a:rPr lang="zh-TW" altLang="en-US"/>
              <a:pPr>
                <a:defRPr/>
              </a:pPr>
              <a:t>‹#›</a:t>
            </a:fld>
            <a:endParaRPr lang="zh-TW" altLang="en-US"/>
          </a:p>
        </p:txBody>
      </p:sp>
    </p:spTree>
    <p:extLst>
      <p:ext uri="{BB962C8B-B14F-4D97-AF65-F5344CB8AC3E}">
        <p14:creationId xmlns:p14="http://schemas.microsoft.com/office/powerpoint/2010/main" val="34054527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C92A13B-95DE-4826-BD39-762AB7B21738}"/>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2FED9B4E-4244-48B7-B48E-D43272A731AA}" type="datetimeFigureOut">
              <a:rPr lang="zh-TW" altLang="en-US"/>
              <a:pPr>
                <a:defRPr/>
              </a:pPr>
              <a:t>2020/7/30</a:t>
            </a:fld>
            <a:endParaRPr lang="zh-TW" altLang="en-US"/>
          </a:p>
        </p:txBody>
      </p:sp>
      <p:sp>
        <p:nvSpPr>
          <p:cNvPr id="8" name="頁尾版面配置區 7">
            <a:extLst>
              <a:ext uri="{FF2B5EF4-FFF2-40B4-BE49-F238E27FC236}">
                <a16:creationId xmlns:a16="http://schemas.microsoft.com/office/drawing/2014/main" id="{F2979A3D-8E94-4B82-B286-00100E36F912}"/>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9" name="投影片編號版面配置區 8">
            <a:extLst>
              <a:ext uri="{FF2B5EF4-FFF2-40B4-BE49-F238E27FC236}">
                <a16:creationId xmlns:a16="http://schemas.microsoft.com/office/drawing/2014/main" id="{D0619E1C-0867-42A1-A9CC-2EE123AB7A07}"/>
              </a:ext>
            </a:extLst>
          </p:cNvPr>
          <p:cNvSpPr>
            <a:spLocks noGrp="1"/>
          </p:cNvSpPr>
          <p:nvPr>
            <p:ph type="sldNum" sz="quarter" idx="12"/>
          </p:nvPr>
        </p:nvSpPr>
        <p:spPr/>
        <p:txBody>
          <a:bodyPr/>
          <a:lstStyle>
            <a:lvl1pPr eaLnBrk="0" hangingPunct="0">
              <a:defRPr kumimoji="1"/>
            </a:lvl1pPr>
          </a:lstStyle>
          <a:p>
            <a:pPr>
              <a:defRPr/>
            </a:pPr>
            <a:fld id="{C564713A-755B-40EF-BF52-EB2346474E89}" type="slidenum">
              <a:rPr lang="zh-TW" altLang="en-US"/>
              <a:pPr>
                <a:defRPr/>
              </a:pPr>
              <a:t>‹#›</a:t>
            </a:fld>
            <a:endParaRPr lang="zh-TW" altLang="en-US"/>
          </a:p>
        </p:txBody>
      </p:sp>
    </p:spTree>
    <p:extLst>
      <p:ext uri="{BB962C8B-B14F-4D97-AF65-F5344CB8AC3E}">
        <p14:creationId xmlns:p14="http://schemas.microsoft.com/office/powerpoint/2010/main" val="231344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8DD56BF-1D74-42DE-ABD5-2478C3F78D85}"/>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38328D38-5F21-4049-8C7D-BEFBA8B8AEF5}" type="datetimeFigureOut">
              <a:rPr lang="zh-TW" altLang="en-US"/>
              <a:pPr>
                <a:defRPr/>
              </a:pPr>
              <a:t>2020/7/30</a:t>
            </a:fld>
            <a:endParaRPr lang="zh-TW" altLang="en-US"/>
          </a:p>
        </p:txBody>
      </p:sp>
      <p:sp>
        <p:nvSpPr>
          <p:cNvPr id="4" name="頁尾版面配置區 3">
            <a:extLst>
              <a:ext uri="{FF2B5EF4-FFF2-40B4-BE49-F238E27FC236}">
                <a16:creationId xmlns:a16="http://schemas.microsoft.com/office/drawing/2014/main" id="{32AA4517-9346-407F-A6A7-99B58B28B5D7}"/>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5" name="投影片編號版面配置區 4">
            <a:extLst>
              <a:ext uri="{FF2B5EF4-FFF2-40B4-BE49-F238E27FC236}">
                <a16:creationId xmlns:a16="http://schemas.microsoft.com/office/drawing/2014/main" id="{C385A90A-A08B-4F99-8C85-309BB828E381}"/>
              </a:ext>
            </a:extLst>
          </p:cNvPr>
          <p:cNvSpPr>
            <a:spLocks noGrp="1"/>
          </p:cNvSpPr>
          <p:nvPr>
            <p:ph type="sldNum" sz="quarter" idx="12"/>
          </p:nvPr>
        </p:nvSpPr>
        <p:spPr/>
        <p:txBody>
          <a:bodyPr/>
          <a:lstStyle>
            <a:lvl1pPr eaLnBrk="0" hangingPunct="0">
              <a:defRPr kumimoji="1"/>
            </a:lvl1pPr>
          </a:lstStyle>
          <a:p>
            <a:pPr>
              <a:defRPr/>
            </a:pPr>
            <a:fld id="{033B515C-5581-4709-BE34-7B02DD6AC1F2}" type="slidenum">
              <a:rPr lang="zh-TW" altLang="en-US"/>
              <a:pPr>
                <a:defRPr/>
              </a:pPr>
              <a:t>‹#›</a:t>
            </a:fld>
            <a:endParaRPr lang="zh-TW" altLang="en-US"/>
          </a:p>
        </p:txBody>
      </p:sp>
    </p:spTree>
    <p:extLst>
      <p:ext uri="{BB962C8B-B14F-4D97-AF65-F5344CB8AC3E}">
        <p14:creationId xmlns:p14="http://schemas.microsoft.com/office/powerpoint/2010/main" val="5627905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36A3758-FCDD-4AC7-9631-540D4308354F}"/>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803C1724-2B26-4D02-BBE7-0737334A1A7C}" type="datetimeFigureOut">
              <a:rPr lang="zh-TW" altLang="en-US"/>
              <a:pPr>
                <a:defRPr/>
              </a:pPr>
              <a:t>2020/7/30</a:t>
            </a:fld>
            <a:endParaRPr lang="zh-TW" altLang="en-US"/>
          </a:p>
        </p:txBody>
      </p:sp>
      <p:sp>
        <p:nvSpPr>
          <p:cNvPr id="3" name="頁尾版面配置區 2">
            <a:extLst>
              <a:ext uri="{FF2B5EF4-FFF2-40B4-BE49-F238E27FC236}">
                <a16:creationId xmlns:a16="http://schemas.microsoft.com/office/drawing/2014/main" id="{C86CE1FF-87D4-4AA7-BC2F-EA1B1D2AC578}"/>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4" name="投影片編號版面配置區 3">
            <a:extLst>
              <a:ext uri="{FF2B5EF4-FFF2-40B4-BE49-F238E27FC236}">
                <a16:creationId xmlns:a16="http://schemas.microsoft.com/office/drawing/2014/main" id="{AECE2019-62BA-4799-B59A-0FE876AF36AC}"/>
              </a:ext>
            </a:extLst>
          </p:cNvPr>
          <p:cNvSpPr>
            <a:spLocks noGrp="1"/>
          </p:cNvSpPr>
          <p:nvPr>
            <p:ph type="sldNum" sz="quarter" idx="12"/>
          </p:nvPr>
        </p:nvSpPr>
        <p:spPr/>
        <p:txBody>
          <a:bodyPr/>
          <a:lstStyle>
            <a:lvl1pPr eaLnBrk="0" hangingPunct="0">
              <a:defRPr kumimoji="1"/>
            </a:lvl1pPr>
          </a:lstStyle>
          <a:p>
            <a:pPr>
              <a:defRPr/>
            </a:pPr>
            <a:fld id="{DFB350D2-6DB6-422B-B502-181AFBF76772}" type="slidenum">
              <a:rPr lang="zh-TW" altLang="en-US"/>
              <a:pPr>
                <a:defRPr/>
              </a:pPr>
              <a:t>‹#›</a:t>
            </a:fld>
            <a:endParaRPr lang="zh-TW" altLang="en-US"/>
          </a:p>
        </p:txBody>
      </p:sp>
    </p:spTree>
    <p:extLst>
      <p:ext uri="{BB962C8B-B14F-4D97-AF65-F5344CB8AC3E}">
        <p14:creationId xmlns:p14="http://schemas.microsoft.com/office/powerpoint/2010/main" val="9978314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含標題的內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13B7FBE2-E57F-4B08-8EAE-2AFBEFCED662}"/>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048D8EE7-717B-4F3E-9F66-E7966DA9D204}" type="datetimeFigureOut">
              <a:rPr lang="zh-TW" altLang="en-US"/>
              <a:pPr>
                <a:defRPr/>
              </a:pPr>
              <a:t>2020/7/30</a:t>
            </a:fld>
            <a:endParaRPr lang="zh-TW" altLang="en-US"/>
          </a:p>
        </p:txBody>
      </p:sp>
      <p:sp>
        <p:nvSpPr>
          <p:cNvPr id="6" name="頁尾版面配置區 5">
            <a:extLst>
              <a:ext uri="{FF2B5EF4-FFF2-40B4-BE49-F238E27FC236}">
                <a16:creationId xmlns:a16="http://schemas.microsoft.com/office/drawing/2014/main" id="{E8E74ECA-E185-450D-B970-194ACBACFEEE}"/>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7" name="投影片編號版面配置區 6">
            <a:extLst>
              <a:ext uri="{FF2B5EF4-FFF2-40B4-BE49-F238E27FC236}">
                <a16:creationId xmlns:a16="http://schemas.microsoft.com/office/drawing/2014/main" id="{363B1751-12B9-43F4-A4BE-7B7117B220C1}"/>
              </a:ext>
            </a:extLst>
          </p:cNvPr>
          <p:cNvSpPr>
            <a:spLocks noGrp="1"/>
          </p:cNvSpPr>
          <p:nvPr>
            <p:ph type="sldNum" sz="quarter" idx="12"/>
          </p:nvPr>
        </p:nvSpPr>
        <p:spPr/>
        <p:txBody>
          <a:bodyPr/>
          <a:lstStyle>
            <a:lvl1pPr eaLnBrk="0" hangingPunct="0">
              <a:defRPr kumimoji="1"/>
            </a:lvl1pPr>
          </a:lstStyle>
          <a:p>
            <a:pPr>
              <a:defRPr/>
            </a:pPr>
            <a:fld id="{4EE0A5C3-86DD-4C6B-BE4A-E42AF2FF0CBD}" type="slidenum">
              <a:rPr lang="zh-TW" altLang="en-US"/>
              <a:pPr>
                <a:defRPr/>
              </a:pPr>
              <a:t>‹#›</a:t>
            </a:fld>
            <a:endParaRPr lang="zh-TW" altLang="en-US"/>
          </a:p>
        </p:txBody>
      </p:sp>
    </p:spTree>
    <p:extLst>
      <p:ext uri="{BB962C8B-B14F-4D97-AF65-F5344CB8AC3E}">
        <p14:creationId xmlns:p14="http://schemas.microsoft.com/office/powerpoint/2010/main" val="1519803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含標題的圖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p:cNvSpPr>
            <a:spLocks noGrp="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TW" altLang="en-US" noProof="0"/>
          </a:p>
        </p:txBody>
      </p:sp>
      <p:sp>
        <p:nvSpPr>
          <p:cNvPr id="4" name="文字版面配置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D9D85EB-D69F-46A4-92CB-DA119D721EE4}"/>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CA57166B-CF6B-4F05-9B3D-2F8BD91133DF}" type="datetimeFigureOut">
              <a:rPr lang="zh-TW" altLang="en-US"/>
              <a:pPr>
                <a:defRPr/>
              </a:pPr>
              <a:t>2020/7/30</a:t>
            </a:fld>
            <a:endParaRPr lang="zh-TW" altLang="en-US"/>
          </a:p>
        </p:txBody>
      </p:sp>
      <p:sp>
        <p:nvSpPr>
          <p:cNvPr id="6" name="頁尾版面配置區 5">
            <a:extLst>
              <a:ext uri="{FF2B5EF4-FFF2-40B4-BE49-F238E27FC236}">
                <a16:creationId xmlns:a16="http://schemas.microsoft.com/office/drawing/2014/main" id="{C4785201-40DB-471E-92E0-C1559B06D8FF}"/>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7" name="投影片編號版面配置區 6">
            <a:extLst>
              <a:ext uri="{FF2B5EF4-FFF2-40B4-BE49-F238E27FC236}">
                <a16:creationId xmlns:a16="http://schemas.microsoft.com/office/drawing/2014/main" id="{A31926E2-C3C7-4298-A5AD-6886E6E36A69}"/>
              </a:ext>
            </a:extLst>
          </p:cNvPr>
          <p:cNvSpPr>
            <a:spLocks noGrp="1"/>
          </p:cNvSpPr>
          <p:nvPr>
            <p:ph type="sldNum" sz="quarter" idx="12"/>
          </p:nvPr>
        </p:nvSpPr>
        <p:spPr/>
        <p:txBody>
          <a:bodyPr/>
          <a:lstStyle>
            <a:lvl1pPr eaLnBrk="0" hangingPunct="0">
              <a:defRPr kumimoji="1"/>
            </a:lvl1pPr>
          </a:lstStyle>
          <a:p>
            <a:pPr>
              <a:defRPr/>
            </a:pPr>
            <a:fld id="{1E8B2EB5-DBAF-4721-BA1B-8331A0130283}" type="slidenum">
              <a:rPr lang="zh-TW" altLang="en-US"/>
              <a:pPr>
                <a:defRPr/>
              </a:pPr>
              <a:t>‹#›</a:t>
            </a:fld>
            <a:endParaRPr lang="zh-TW" altLang="en-US"/>
          </a:p>
        </p:txBody>
      </p:sp>
    </p:spTree>
    <p:extLst>
      <p:ext uri="{BB962C8B-B14F-4D97-AF65-F5344CB8AC3E}">
        <p14:creationId xmlns:p14="http://schemas.microsoft.com/office/powerpoint/2010/main" val="2830967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7E264A7-267C-42FC-AB72-DBAA11A76A8E}"/>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047AFFA4-823F-432C-A8DB-16B20A986FF9}"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4CD9A498-67BB-429B-8EB6-39A32D3DA181}"/>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C3503476-A45B-48A1-86DB-8D8FDB84B40D}"/>
              </a:ext>
            </a:extLst>
          </p:cNvPr>
          <p:cNvSpPr>
            <a:spLocks noGrp="1"/>
          </p:cNvSpPr>
          <p:nvPr>
            <p:ph type="sldNum" sz="quarter" idx="12"/>
          </p:nvPr>
        </p:nvSpPr>
        <p:spPr/>
        <p:txBody>
          <a:bodyPr/>
          <a:lstStyle>
            <a:lvl1pPr eaLnBrk="0" hangingPunct="0">
              <a:defRPr kumimoji="1"/>
            </a:lvl1pPr>
          </a:lstStyle>
          <a:p>
            <a:pPr>
              <a:defRPr/>
            </a:pPr>
            <a:fld id="{CD71027C-D881-4205-94A3-B2C30C73BE6D}" type="slidenum">
              <a:rPr lang="zh-TW" altLang="en-US"/>
              <a:pPr>
                <a:defRPr/>
              </a:pPr>
              <a:t>‹#›</a:t>
            </a:fld>
            <a:endParaRPr lang="zh-TW" altLang="en-US"/>
          </a:p>
        </p:txBody>
      </p:sp>
    </p:spTree>
    <p:extLst>
      <p:ext uri="{BB962C8B-B14F-4D97-AF65-F5344CB8AC3E}">
        <p14:creationId xmlns:p14="http://schemas.microsoft.com/office/powerpoint/2010/main" val="14083587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C6C138-6BA6-4A54-B91A-B51931BCAC96}"/>
              </a:ext>
            </a:extLst>
          </p:cNvPr>
          <p:cNvSpPr>
            <a:spLocks noGrp="1"/>
          </p:cNvSpPr>
          <p:nvPr>
            <p:ph type="dt" sz="half" idx="10"/>
          </p:nvPr>
        </p:nvSpPr>
        <p:spPr/>
        <p:txBody>
          <a:bodyPr/>
          <a:lstStyle>
            <a:lvl1pPr eaLnBrk="0" fontAlgn="base" hangingPunct="0">
              <a:spcBef>
                <a:spcPct val="0"/>
              </a:spcBef>
              <a:spcAft>
                <a:spcPct val="0"/>
              </a:spcAft>
              <a:defRPr kumimoji="1"/>
            </a:lvl1pPr>
          </a:lstStyle>
          <a:p>
            <a:pPr>
              <a:defRPr/>
            </a:pPr>
            <a:fld id="{F86BFEDC-E530-4FF0-84BA-3B47962B4829}"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CED236B8-6D63-4BFD-A130-1D7F0F95D170}"/>
              </a:ext>
            </a:extLst>
          </p:cNvPr>
          <p:cNvSpPr>
            <a:spLocks noGrp="1"/>
          </p:cNvSpPr>
          <p:nvPr>
            <p:ph type="ftr" sz="quarter" idx="11"/>
          </p:nvPr>
        </p:nvSpPr>
        <p:spPr/>
        <p:txBody>
          <a:bodyPr/>
          <a:lstStyle>
            <a:lvl1pPr eaLnBrk="0" fontAlgn="base" hangingPunct="0">
              <a:spcBef>
                <a:spcPct val="0"/>
              </a:spcBef>
              <a:spcAft>
                <a:spcPct val="0"/>
              </a:spcAft>
              <a:defRPr kumimoji="1"/>
            </a:lvl1pPr>
          </a:lstStyle>
          <a:p>
            <a:pPr>
              <a:defRPr/>
            </a:pPr>
            <a:endParaRPr lang="zh-TW" altLang="en-US"/>
          </a:p>
        </p:txBody>
      </p:sp>
      <p:sp>
        <p:nvSpPr>
          <p:cNvPr id="6" name="投影片編號版面配置區 5">
            <a:extLst>
              <a:ext uri="{FF2B5EF4-FFF2-40B4-BE49-F238E27FC236}">
                <a16:creationId xmlns:a16="http://schemas.microsoft.com/office/drawing/2014/main" id="{16359D54-884C-4CE9-B717-BCEE442FA8E9}"/>
              </a:ext>
            </a:extLst>
          </p:cNvPr>
          <p:cNvSpPr>
            <a:spLocks noGrp="1"/>
          </p:cNvSpPr>
          <p:nvPr>
            <p:ph type="sldNum" sz="quarter" idx="12"/>
          </p:nvPr>
        </p:nvSpPr>
        <p:spPr/>
        <p:txBody>
          <a:bodyPr/>
          <a:lstStyle>
            <a:lvl1pPr eaLnBrk="0" hangingPunct="0">
              <a:defRPr kumimoji="1"/>
            </a:lvl1pPr>
          </a:lstStyle>
          <a:p>
            <a:pPr>
              <a:defRPr/>
            </a:pPr>
            <a:fld id="{16416930-D26B-4676-9D76-4D172DA98503}" type="slidenum">
              <a:rPr lang="zh-TW" altLang="en-US"/>
              <a:pPr>
                <a:defRPr/>
              </a:pPr>
              <a:t>‹#›</a:t>
            </a:fld>
            <a:endParaRPr lang="zh-TW" altLang="en-US"/>
          </a:p>
        </p:txBody>
      </p:sp>
    </p:spTree>
    <p:extLst>
      <p:ext uri="{BB962C8B-B14F-4D97-AF65-F5344CB8AC3E}">
        <p14:creationId xmlns:p14="http://schemas.microsoft.com/office/powerpoint/2010/main" val="265805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3" name="圖片 1">
            <a:extLst>
              <a:ext uri="{FF2B5EF4-FFF2-40B4-BE49-F238E27FC236}">
                <a16:creationId xmlns:a16="http://schemas.microsoft.com/office/drawing/2014/main" id="{FD7F3E4F-0E94-49D0-9058-1DE5D32DFE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576986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694707" y="1596488"/>
            <a:ext cx="6400800" cy="1314450"/>
          </a:xfrm>
          <a:effectLst/>
        </p:spPr>
        <p:txBody>
          <a:bodyPr>
            <a:normAutofit/>
          </a:bodyPr>
          <a:lstStyle>
            <a:lvl1pPr marL="0" indent="0" algn="l">
              <a:buNone/>
              <a:defRPr kumimoji="1" lang="zh-TW" altLang="en-US" sz="4000" b="1" kern="0" baseline="0" dirty="0">
                <a:solidFill>
                  <a:srgbClr val="002060"/>
                </a:solidFill>
                <a:effectLst/>
                <a:latin typeface="Calibri" panose="020F0502020204030204" pitchFamily="34" charset="0"/>
                <a:ea typeface="微軟正黑體" panose="020B0604030504040204" pitchFamily="34" charset="-120"/>
                <a:cs typeface="Arial" panose="020B0604020202020204" pitchFamily="34" charset="0"/>
              </a:defRPr>
            </a:lvl1pPr>
            <a:lvl2pPr marL="456722" indent="0" algn="ctr">
              <a:buNone/>
              <a:defRPr>
                <a:solidFill>
                  <a:schemeClr val="tx1">
                    <a:tint val="75000"/>
                  </a:schemeClr>
                </a:solidFill>
              </a:defRPr>
            </a:lvl2pPr>
            <a:lvl3pPr marL="913500" indent="0" algn="ctr">
              <a:buNone/>
              <a:defRPr>
                <a:solidFill>
                  <a:schemeClr val="tx1">
                    <a:tint val="75000"/>
                  </a:schemeClr>
                </a:solidFill>
              </a:defRPr>
            </a:lvl3pPr>
            <a:lvl4pPr marL="1370240" indent="0" algn="ctr">
              <a:buNone/>
              <a:defRPr>
                <a:solidFill>
                  <a:schemeClr val="tx1">
                    <a:tint val="75000"/>
                  </a:schemeClr>
                </a:solidFill>
              </a:defRPr>
            </a:lvl4pPr>
            <a:lvl5pPr marL="1826999" indent="0" algn="ctr">
              <a:buNone/>
              <a:defRPr>
                <a:solidFill>
                  <a:schemeClr val="tx1">
                    <a:tint val="75000"/>
                  </a:schemeClr>
                </a:solidFill>
              </a:defRPr>
            </a:lvl5pPr>
            <a:lvl6pPr marL="2283720" indent="0" algn="ctr">
              <a:buNone/>
              <a:defRPr>
                <a:solidFill>
                  <a:schemeClr val="tx1">
                    <a:tint val="75000"/>
                  </a:schemeClr>
                </a:solidFill>
              </a:defRPr>
            </a:lvl6pPr>
            <a:lvl7pPr marL="2740442" indent="0" algn="ctr">
              <a:buNone/>
              <a:defRPr>
                <a:solidFill>
                  <a:schemeClr val="tx1">
                    <a:tint val="75000"/>
                  </a:schemeClr>
                </a:solidFill>
              </a:defRPr>
            </a:lvl7pPr>
            <a:lvl8pPr marL="3197200" indent="0" algn="ctr">
              <a:buNone/>
              <a:defRPr>
                <a:solidFill>
                  <a:schemeClr val="tx1">
                    <a:tint val="75000"/>
                  </a:schemeClr>
                </a:solidFill>
              </a:defRPr>
            </a:lvl8pPr>
            <a:lvl9pPr marL="3653946" indent="0" algn="ctr">
              <a:buNone/>
              <a:defRPr>
                <a:solidFill>
                  <a:schemeClr val="tx1">
                    <a:tint val="75000"/>
                  </a:schemeClr>
                </a:solidFill>
              </a:defRPr>
            </a:lvl9pPr>
          </a:lstStyle>
          <a:p>
            <a:r>
              <a:rPr lang="zh-TW" altLang="en-US" dirty="0"/>
              <a:t>按一下以編輯母片副標題樣式</a:t>
            </a:r>
          </a:p>
        </p:txBody>
      </p:sp>
    </p:spTree>
    <p:extLst>
      <p:ext uri="{BB962C8B-B14F-4D97-AF65-F5344CB8AC3E}">
        <p14:creationId xmlns:p14="http://schemas.microsoft.com/office/powerpoint/2010/main" val="382325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23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5" name="圖片 1">
            <a:extLst>
              <a:ext uri="{FF2B5EF4-FFF2-40B4-BE49-F238E27FC236}">
                <a16:creationId xmlns:a16="http://schemas.microsoft.com/office/drawing/2014/main" id="{39A5456D-5E72-4C2E-97F5-4B47DA6D73B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457200" y="204788"/>
            <a:ext cx="3008313" cy="871537"/>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65960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5" name="圖片 1">
            <a:extLst>
              <a:ext uri="{FF2B5EF4-FFF2-40B4-BE49-F238E27FC236}">
                <a16:creationId xmlns:a16="http://schemas.microsoft.com/office/drawing/2014/main" id="{FD7E55AB-CF9E-47C7-B1F9-BDF3D04157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1792288" y="3600450"/>
            <a:ext cx="5486400" cy="425450"/>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460375"/>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666539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4" name="圖片 1">
            <a:extLst>
              <a:ext uri="{FF2B5EF4-FFF2-40B4-BE49-F238E27FC236}">
                <a16:creationId xmlns:a16="http://schemas.microsoft.com/office/drawing/2014/main" id="{CC71A7AF-F5F3-4336-A087-408DE6F2F3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14948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4.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圖片 7">
            <a:extLst>
              <a:ext uri="{FF2B5EF4-FFF2-40B4-BE49-F238E27FC236}">
                <a16:creationId xmlns:a16="http://schemas.microsoft.com/office/drawing/2014/main" id="{61C17FC2-98AE-42BE-994A-BFC7912552EC}"/>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392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標題版面配置區 1">
            <a:extLst>
              <a:ext uri="{FF2B5EF4-FFF2-40B4-BE49-F238E27FC236}">
                <a16:creationId xmlns:a16="http://schemas.microsoft.com/office/drawing/2014/main" id="{578E66A9-44E1-479A-8ADE-E7BC49454E90}"/>
              </a:ext>
            </a:extLst>
          </p:cNvPr>
          <p:cNvSpPr>
            <a:spLocks noGrp="1"/>
          </p:cNvSpPr>
          <p:nvPr>
            <p:ph type="title"/>
          </p:nvPr>
        </p:nvSpPr>
        <p:spPr bwMode="auto">
          <a:xfrm>
            <a:off x="457200" y="39688"/>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8" name="文字版面配置區 2">
            <a:extLst>
              <a:ext uri="{FF2B5EF4-FFF2-40B4-BE49-F238E27FC236}">
                <a16:creationId xmlns:a16="http://schemas.microsoft.com/office/drawing/2014/main" id="{6C19C868-B2BF-45D7-A14C-8B1332E8859A}"/>
              </a:ext>
            </a:extLst>
          </p:cNvPr>
          <p:cNvSpPr>
            <a:spLocks noGrp="1"/>
          </p:cNvSpPr>
          <p:nvPr>
            <p:ph type="body" idx="1"/>
          </p:nvPr>
        </p:nvSpPr>
        <p:spPr bwMode="auto">
          <a:xfrm>
            <a:off x="457200" y="974725"/>
            <a:ext cx="82296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E049350-B8D4-472A-BAF2-8FFD517CE27A}"/>
              </a:ext>
            </a:extLst>
          </p:cNvPr>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eaLnBrk="1" hangingPunct="1">
              <a:defRPr sz="1200">
                <a:solidFill>
                  <a:schemeClr val="tx1">
                    <a:tint val="75000"/>
                  </a:schemeClr>
                </a:solidFill>
                <a:ea typeface="新細明體" charset="-120"/>
              </a:defRPr>
            </a:lvl1pPr>
          </a:lstStyle>
          <a:p>
            <a:pPr>
              <a:defRPr/>
            </a:pPr>
            <a:fld id="{1836DFAD-8D47-43E7-9D35-E8A2CF0550DC}"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82045134-316E-4817-9A4C-16D038B54F10}"/>
              </a:ext>
            </a:extLst>
          </p:cNvPr>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hangingPunct="1">
              <a:defRPr sz="1200">
                <a:solidFill>
                  <a:schemeClr val="tx1">
                    <a:tint val="75000"/>
                  </a:schemeClr>
                </a:solidFill>
                <a:ea typeface="新細明體" charset="-120"/>
              </a:defRPr>
            </a:lvl1pPr>
          </a:lstStyle>
          <a:p>
            <a:pPr>
              <a:defRPr/>
            </a:pPr>
            <a:endParaRPr lang="zh-TW" altLang="en-US"/>
          </a:p>
        </p:txBody>
      </p:sp>
      <p:sp>
        <p:nvSpPr>
          <p:cNvPr id="6" name="投影片編號版面配置區 5">
            <a:extLst>
              <a:ext uri="{FF2B5EF4-FFF2-40B4-BE49-F238E27FC236}">
                <a16:creationId xmlns:a16="http://schemas.microsoft.com/office/drawing/2014/main" id="{0DFFCF8D-5956-44CE-B3EA-04721D696B78}"/>
              </a:ext>
            </a:extLst>
          </p:cNvPr>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9F27C584-FD5E-4DB1-84BF-E984582933BA}"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90148" r:id="rId1"/>
    <p:sldLayoutId id="2147490149" r:id="rId2"/>
    <p:sldLayoutId id="2147490150" r:id="rId3"/>
    <p:sldLayoutId id="2147490151" r:id="rId4"/>
    <p:sldLayoutId id="2147490152" r:id="rId5"/>
    <p:sldLayoutId id="2147490153" r:id="rId6"/>
    <p:sldLayoutId id="2147490154" r:id="rId7"/>
    <p:sldLayoutId id="2147490155" r:id="rId8"/>
    <p:sldLayoutId id="2147490156" r:id="rId9"/>
    <p:sldLayoutId id="2147490157" r:id="rId10"/>
    <p:sldLayoutId id="2147490158" r:id="rId11"/>
    <p:sldLayoutId id="2147490159" r:id="rId12"/>
    <p:sldLayoutId id="2147490160" r:id="rId13"/>
  </p:sldLayoutIdLst>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Calibri" pitchFamily="34" charset="0"/>
          <a:ea typeface="微軟正黑體" pitchFamily="34" charset="-120"/>
        </a:defRPr>
      </a:lvl2pPr>
      <a:lvl3pPr algn="l" rtl="0" eaLnBrk="0" fontAlgn="base" hangingPunct="0">
        <a:spcBef>
          <a:spcPct val="0"/>
        </a:spcBef>
        <a:spcAft>
          <a:spcPct val="0"/>
        </a:spcAft>
        <a:defRPr sz="3200" b="1">
          <a:solidFill>
            <a:schemeClr val="tx1"/>
          </a:solidFill>
          <a:latin typeface="Calibri" pitchFamily="34" charset="0"/>
          <a:ea typeface="微軟正黑體" pitchFamily="34" charset="-120"/>
        </a:defRPr>
      </a:lvl3pPr>
      <a:lvl4pPr algn="l" rtl="0" eaLnBrk="0" fontAlgn="base" hangingPunct="0">
        <a:spcBef>
          <a:spcPct val="0"/>
        </a:spcBef>
        <a:spcAft>
          <a:spcPct val="0"/>
        </a:spcAft>
        <a:defRPr sz="3200" b="1">
          <a:solidFill>
            <a:schemeClr val="tx1"/>
          </a:solidFill>
          <a:latin typeface="Calibri" pitchFamily="34" charset="0"/>
          <a:ea typeface="微軟正黑體" pitchFamily="34" charset="-120"/>
        </a:defRPr>
      </a:lvl4pPr>
      <a:lvl5pPr algn="l" rtl="0" eaLnBrk="0" fontAlgn="base" hangingPunct="0">
        <a:spcBef>
          <a:spcPct val="0"/>
        </a:spcBef>
        <a:spcAft>
          <a:spcPct val="0"/>
        </a:spcAft>
        <a:defRPr sz="3200" b="1">
          <a:solidFill>
            <a:schemeClr val="tx1"/>
          </a:solidFill>
          <a:latin typeface="Calibri" pitchFamily="34" charset="0"/>
          <a:ea typeface="微軟正黑體" pitchFamily="34" charset="-120"/>
        </a:defRPr>
      </a:lvl5pPr>
      <a:lvl6pPr marL="457200" algn="ctr" rtl="0" fontAlgn="base">
        <a:spcBef>
          <a:spcPct val="0"/>
        </a:spcBef>
        <a:spcAft>
          <a:spcPct val="0"/>
        </a:spcAft>
        <a:defRPr sz="4000" b="1">
          <a:solidFill>
            <a:schemeClr val="tx1"/>
          </a:solidFill>
          <a:latin typeface="Arial" charset="0"/>
          <a:ea typeface="微軟正黑體" pitchFamily="34" charset="-120"/>
        </a:defRPr>
      </a:lvl6pPr>
      <a:lvl7pPr marL="914400" algn="ctr" rtl="0" fontAlgn="base">
        <a:spcBef>
          <a:spcPct val="0"/>
        </a:spcBef>
        <a:spcAft>
          <a:spcPct val="0"/>
        </a:spcAft>
        <a:defRPr sz="4000" b="1">
          <a:solidFill>
            <a:schemeClr val="tx1"/>
          </a:solidFill>
          <a:latin typeface="Arial" charset="0"/>
          <a:ea typeface="微軟正黑體" pitchFamily="34" charset="-120"/>
        </a:defRPr>
      </a:lvl7pPr>
      <a:lvl8pPr marL="1371600" algn="ctr" rtl="0" fontAlgn="base">
        <a:spcBef>
          <a:spcPct val="0"/>
        </a:spcBef>
        <a:spcAft>
          <a:spcPct val="0"/>
        </a:spcAft>
        <a:defRPr sz="4000" b="1">
          <a:solidFill>
            <a:schemeClr val="tx1"/>
          </a:solidFill>
          <a:latin typeface="Arial" charset="0"/>
          <a:ea typeface="微軟正黑體" pitchFamily="34" charset="-120"/>
        </a:defRPr>
      </a:lvl8pPr>
      <a:lvl9pPr marL="1828800" algn="ctr" rtl="0" fontAlgn="base">
        <a:spcBef>
          <a:spcPct val="0"/>
        </a:spcBef>
        <a:spcAft>
          <a:spcPct val="0"/>
        </a:spcAft>
        <a:defRPr sz="4000" b="1">
          <a:solidFill>
            <a:schemeClr val="tx1"/>
          </a:solidFill>
          <a:latin typeface="Arial" charset="0"/>
          <a:ea typeface="微軟正黑體" pitchFamily="34"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圖片 7">
            <a:extLst>
              <a:ext uri="{FF2B5EF4-FFF2-40B4-BE49-F238E27FC236}">
                <a16:creationId xmlns:a16="http://schemas.microsoft.com/office/drawing/2014/main" id="{C71F83DC-DBCB-4B83-9A47-D25FCF262067}"/>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392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標題版面配置區 1">
            <a:extLst>
              <a:ext uri="{FF2B5EF4-FFF2-40B4-BE49-F238E27FC236}">
                <a16:creationId xmlns:a16="http://schemas.microsoft.com/office/drawing/2014/main" id="{E8EAD10D-A01E-4F0D-BB61-B6D7793B4BDE}"/>
              </a:ext>
            </a:extLst>
          </p:cNvPr>
          <p:cNvSpPr>
            <a:spLocks noGrp="1"/>
          </p:cNvSpPr>
          <p:nvPr>
            <p:ph type="title"/>
          </p:nvPr>
        </p:nvSpPr>
        <p:spPr bwMode="auto">
          <a:xfrm>
            <a:off x="457200" y="39688"/>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a:extLst>
              <a:ext uri="{FF2B5EF4-FFF2-40B4-BE49-F238E27FC236}">
                <a16:creationId xmlns:a16="http://schemas.microsoft.com/office/drawing/2014/main" id="{E8492827-266F-4B77-BB64-3B076E113631}"/>
              </a:ext>
            </a:extLst>
          </p:cNvPr>
          <p:cNvSpPr>
            <a:spLocks noGrp="1"/>
          </p:cNvSpPr>
          <p:nvPr>
            <p:ph type="body" idx="1"/>
          </p:nvPr>
        </p:nvSpPr>
        <p:spPr bwMode="auto">
          <a:xfrm>
            <a:off x="457200" y="974725"/>
            <a:ext cx="82296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C4CC60F-A003-4583-A39E-DFB81DAEFF74}"/>
              </a:ext>
            </a:extLst>
          </p:cNvPr>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eaLnBrk="1" hangingPunct="1">
              <a:defRPr sz="1200">
                <a:solidFill>
                  <a:prstClr val="black">
                    <a:tint val="75000"/>
                  </a:prstClr>
                </a:solidFill>
                <a:ea typeface="新細明體" charset="-120"/>
              </a:defRPr>
            </a:lvl1pPr>
          </a:lstStyle>
          <a:p>
            <a:pPr>
              <a:defRPr/>
            </a:pPr>
            <a:fld id="{B4DC4084-2E95-475F-A781-25402D35B0DA}"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16CAAC13-6403-47C7-8015-1435C0CD5FBD}"/>
              </a:ext>
            </a:extLst>
          </p:cNvPr>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hangingPunct="1">
              <a:defRPr sz="1200">
                <a:solidFill>
                  <a:prstClr val="black">
                    <a:tint val="75000"/>
                  </a:prstClr>
                </a:solidFill>
                <a:ea typeface="新細明體" charset="-120"/>
              </a:defRPr>
            </a:lvl1pPr>
          </a:lstStyle>
          <a:p>
            <a:pPr>
              <a:defRPr/>
            </a:pPr>
            <a:endParaRPr lang="zh-TW" altLang="en-US"/>
          </a:p>
        </p:txBody>
      </p:sp>
      <p:sp>
        <p:nvSpPr>
          <p:cNvPr id="6" name="投影片編號版面配置區 5">
            <a:extLst>
              <a:ext uri="{FF2B5EF4-FFF2-40B4-BE49-F238E27FC236}">
                <a16:creationId xmlns:a16="http://schemas.microsoft.com/office/drawing/2014/main" id="{71653AA4-74E4-45C1-915D-29A3D78A58CB}"/>
              </a:ext>
            </a:extLst>
          </p:cNvPr>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471518E-7D2F-49EA-862F-8EC87B88FC2B}"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90161" r:id="rId1"/>
    <p:sldLayoutId id="2147490162" r:id="rId2"/>
    <p:sldLayoutId id="2147490163" r:id="rId3"/>
    <p:sldLayoutId id="2147490164" r:id="rId4"/>
    <p:sldLayoutId id="2147490165" r:id="rId5"/>
    <p:sldLayoutId id="2147490166" r:id="rId6"/>
    <p:sldLayoutId id="2147490167" r:id="rId7"/>
    <p:sldLayoutId id="2147490168" r:id="rId8"/>
    <p:sldLayoutId id="2147490169" r:id="rId9"/>
    <p:sldLayoutId id="2147490170" r:id="rId10"/>
    <p:sldLayoutId id="2147490171" r:id="rId11"/>
    <p:sldLayoutId id="2147490172" r:id="rId12"/>
  </p:sldLayoutIdLst>
  <p:transition advClick="0" advTm="5000"/>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Calibri" pitchFamily="34" charset="0"/>
          <a:ea typeface="微軟正黑體" pitchFamily="34" charset="-120"/>
        </a:defRPr>
      </a:lvl2pPr>
      <a:lvl3pPr algn="l" rtl="0" eaLnBrk="0" fontAlgn="base" hangingPunct="0">
        <a:spcBef>
          <a:spcPct val="0"/>
        </a:spcBef>
        <a:spcAft>
          <a:spcPct val="0"/>
        </a:spcAft>
        <a:defRPr sz="3200" b="1">
          <a:solidFill>
            <a:schemeClr val="tx1"/>
          </a:solidFill>
          <a:latin typeface="Calibri" pitchFamily="34" charset="0"/>
          <a:ea typeface="微軟正黑體" pitchFamily="34" charset="-120"/>
        </a:defRPr>
      </a:lvl3pPr>
      <a:lvl4pPr algn="l" rtl="0" eaLnBrk="0" fontAlgn="base" hangingPunct="0">
        <a:spcBef>
          <a:spcPct val="0"/>
        </a:spcBef>
        <a:spcAft>
          <a:spcPct val="0"/>
        </a:spcAft>
        <a:defRPr sz="3200" b="1">
          <a:solidFill>
            <a:schemeClr val="tx1"/>
          </a:solidFill>
          <a:latin typeface="Calibri" pitchFamily="34" charset="0"/>
          <a:ea typeface="微軟正黑體" pitchFamily="34" charset="-120"/>
        </a:defRPr>
      </a:lvl4pPr>
      <a:lvl5pPr algn="l" rtl="0" eaLnBrk="0" fontAlgn="base" hangingPunct="0">
        <a:spcBef>
          <a:spcPct val="0"/>
        </a:spcBef>
        <a:spcAft>
          <a:spcPct val="0"/>
        </a:spcAft>
        <a:defRPr sz="3200" b="1">
          <a:solidFill>
            <a:schemeClr val="tx1"/>
          </a:solidFill>
          <a:latin typeface="Calibri" pitchFamily="34" charset="0"/>
          <a:ea typeface="微軟正黑體" pitchFamily="34" charset="-120"/>
        </a:defRPr>
      </a:lvl5pPr>
      <a:lvl6pPr marL="457200" algn="ctr" rtl="0" fontAlgn="base">
        <a:spcBef>
          <a:spcPct val="0"/>
        </a:spcBef>
        <a:spcAft>
          <a:spcPct val="0"/>
        </a:spcAft>
        <a:defRPr sz="4000" b="1">
          <a:solidFill>
            <a:schemeClr val="tx1"/>
          </a:solidFill>
          <a:latin typeface="Arial" charset="0"/>
          <a:ea typeface="微軟正黑體" pitchFamily="34" charset="-120"/>
        </a:defRPr>
      </a:lvl6pPr>
      <a:lvl7pPr marL="914400" algn="ctr" rtl="0" fontAlgn="base">
        <a:spcBef>
          <a:spcPct val="0"/>
        </a:spcBef>
        <a:spcAft>
          <a:spcPct val="0"/>
        </a:spcAft>
        <a:defRPr sz="4000" b="1">
          <a:solidFill>
            <a:schemeClr val="tx1"/>
          </a:solidFill>
          <a:latin typeface="Arial" charset="0"/>
          <a:ea typeface="微軟正黑體" pitchFamily="34" charset="-120"/>
        </a:defRPr>
      </a:lvl7pPr>
      <a:lvl8pPr marL="1371600" algn="ctr" rtl="0" fontAlgn="base">
        <a:spcBef>
          <a:spcPct val="0"/>
        </a:spcBef>
        <a:spcAft>
          <a:spcPct val="0"/>
        </a:spcAft>
        <a:defRPr sz="4000" b="1">
          <a:solidFill>
            <a:schemeClr val="tx1"/>
          </a:solidFill>
          <a:latin typeface="Arial" charset="0"/>
          <a:ea typeface="微軟正黑體" pitchFamily="34" charset="-120"/>
        </a:defRPr>
      </a:lvl8pPr>
      <a:lvl9pPr marL="1828800" algn="ctr" rtl="0" fontAlgn="base">
        <a:spcBef>
          <a:spcPct val="0"/>
        </a:spcBef>
        <a:spcAft>
          <a:spcPct val="0"/>
        </a:spcAft>
        <a:defRPr sz="4000" b="1">
          <a:solidFill>
            <a:schemeClr val="tx1"/>
          </a:solidFill>
          <a:latin typeface="Arial" charset="0"/>
          <a:ea typeface="微軟正黑體" pitchFamily="34"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3074" name="標題版面配置區 1">
            <a:extLst>
              <a:ext uri="{FF2B5EF4-FFF2-40B4-BE49-F238E27FC236}">
                <a16:creationId xmlns:a16="http://schemas.microsoft.com/office/drawing/2014/main" id="{504DFD76-FA1C-4D37-AA6C-AB9761EF82FB}"/>
              </a:ext>
            </a:extLst>
          </p:cNvPr>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3075" name="文字版面配置區 2">
            <a:extLst>
              <a:ext uri="{FF2B5EF4-FFF2-40B4-BE49-F238E27FC236}">
                <a16:creationId xmlns:a16="http://schemas.microsoft.com/office/drawing/2014/main" id="{159126ED-32F8-489D-B1ED-8E78132309DB}"/>
              </a:ext>
            </a:extLst>
          </p:cNvPr>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BE2A2B-A01D-4ADB-9CF3-CAF29810798C}"/>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kumimoji="0" sz="900" baseline="0">
                <a:solidFill>
                  <a:prstClr val="black">
                    <a:tint val="75000"/>
                  </a:prstClr>
                </a:solidFill>
                <a:latin typeface="Calibri" panose="020F0502020204030204" pitchFamily="34" charset="0"/>
                <a:ea typeface="微軟正黑體" panose="020B0604030504040204" pitchFamily="34" charset="-120"/>
              </a:defRPr>
            </a:lvl1pPr>
          </a:lstStyle>
          <a:p>
            <a:pPr>
              <a:defRPr/>
            </a:pPr>
            <a:fld id="{9B90FD5E-76B2-42B8-A7D8-1F626A6EF6A0}"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554031AE-A5B4-4D1F-ADF0-DFF9806C491E}"/>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kumimoji="0" sz="900" baseline="0">
                <a:solidFill>
                  <a:prstClr val="black">
                    <a:tint val="75000"/>
                  </a:prstClr>
                </a:solidFill>
                <a:latin typeface="Calibri" panose="020F0502020204030204" pitchFamily="34" charset="0"/>
                <a:ea typeface="微軟正黑體" panose="020B0604030504040204" pitchFamily="34" charset="-120"/>
              </a:defRPr>
            </a:lvl1pPr>
          </a:lstStyle>
          <a:p>
            <a:pPr>
              <a:defRPr/>
            </a:pPr>
            <a:endParaRPr lang="zh-TW" altLang="en-US"/>
          </a:p>
        </p:txBody>
      </p:sp>
      <p:sp>
        <p:nvSpPr>
          <p:cNvPr id="6" name="投影片編號版面配置區 5">
            <a:extLst>
              <a:ext uri="{FF2B5EF4-FFF2-40B4-BE49-F238E27FC236}">
                <a16:creationId xmlns:a16="http://schemas.microsoft.com/office/drawing/2014/main" id="{7293619F-949B-47AC-B5C4-917A758A844D}"/>
              </a:ext>
            </a:extLst>
          </p:cNvPr>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900">
                <a:solidFill>
                  <a:srgbClr val="898989"/>
                </a:solidFill>
                <a:latin typeface="Calibri" panose="020F0502020204030204" pitchFamily="34" charset="0"/>
                <a:ea typeface="微軟正黑體" panose="020B0604030504040204" pitchFamily="34" charset="-120"/>
              </a:defRPr>
            </a:lvl1pPr>
          </a:lstStyle>
          <a:p>
            <a:pPr>
              <a:defRPr/>
            </a:pPr>
            <a:fld id="{AF82C9B3-F9CA-48AC-8406-9085A57D8C1A}"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90173" r:id="rId1"/>
    <p:sldLayoutId id="2147490174" r:id="rId2"/>
    <p:sldLayoutId id="2147490175" r:id="rId3"/>
    <p:sldLayoutId id="2147490176" r:id="rId4"/>
    <p:sldLayoutId id="2147490177" r:id="rId5"/>
    <p:sldLayoutId id="2147490178" r:id="rId6"/>
    <p:sldLayoutId id="2147490179" r:id="rId7"/>
    <p:sldLayoutId id="2147490180" r:id="rId8"/>
    <p:sldLayoutId id="2147490181" r:id="rId9"/>
    <p:sldLayoutId id="2147490182" r:id="rId10"/>
    <p:sldLayoutId id="2147490183" r:id="rId11"/>
    <p:sldLayoutId id="2147490184" r:id="rId12"/>
    <p:sldLayoutId id="2147490185" r:id="rId13"/>
  </p:sldLayoutIdLst>
  <p:txStyles>
    <p:titleStyle>
      <a:lvl1pPr algn="ctr" defTabSz="685800" rtl="0" eaLnBrk="0" fontAlgn="base" hangingPunct="0">
        <a:lnSpc>
          <a:spcPct val="90000"/>
        </a:lnSpc>
        <a:spcBef>
          <a:spcPct val="0"/>
        </a:spcBef>
        <a:spcAft>
          <a:spcPct val="0"/>
        </a:spcAft>
        <a:defRPr kumimoji="1" lang="zh-TW" altLang="en-US" sz="3000" b="1" dirty="0">
          <a:solidFill>
            <a:srgbClr val="002060"/>
          </a:solidFill>
          <a:latin typeface="Calibri" panose="020F0502020204030204" pitchFamily="34" charset="0"/>
          <a:ea typeface="微軟正黑體" panose="020B0604030504040204" pitchFamily="34" charset="-120"/>
          <a:cs typeface="Arial" panose="020B0604020202020204" pitchFamily="34" charset="0"/>
        </a:defRPr>
      </a:lvl1pPr>
      <a:lvl2pPr algn="ctr" defTabSz="685800" rtl="0" eaLnBrk="0" fontAlgn="base" hangingPunct="0">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2pPr>
      <a:lvl3pPr algn="ctr" defTabSz="685800" rtl="0" eaLnBrk="0" fontAlgn="base" hangingPunct="0">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3pPr>
      <a:lvl4pPr algn="ctr" defTabSz="685800" rtl="0" eaLnBrk="0" fontAlgn="base" hangingPunct="0">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4pPr>
      <a:lvl5pPr algn="ctr" defTabSz="685800" rtl="0" eaLnBrk="0" fontAlgn="base" hangingPunct="0">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5pPr>
      <a:lvl6pPr marL="457200" algn="ctr" defTabSz="685800" rtl="0" fontAlgn="base">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6pPr>
      <a:lvl7pPr marL="914400" algn="ctr" defTabSz="685800" rtl="0" fontAlgn="base">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7pPr>
      <a:lvl8pPr marL="1371600" algn="ctr" defTabSz="685800" rtl="0" fontAlgn="base">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8pPr>
      <a:lvl9pPr marL="1828800" algn="ctr" defTabSz="685800" rtl="0" fontAlgn="base">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4098" name="標題版面配置區 1">
            <a:extLst>
              <a:ext uri="{FF2B5EF4-FFF2-40B4-BE49-F238E27FC236}">
                <a16:creationId xmlns:a16="http://schemas.microsoft.com/office/drawing/2014/main" id="{698680AA-DF41-4F75-8BE3-375A5775B5B2}"/>
              </a:ext>
            </a:extLst>
          </p:cNvPr>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4099" name="文字版面配置區 2">
            <a:extLst>
              <a:ext uri="{FF2B5EF4-FFF2-40B4-BE49-F238E27FC236}">
                <a16:creationId xmlns:a16="http://schemas.microsoft.com/office/drawing/2014/main" id="{20E7C925-7B8F-4A9A-A209-CE39ED9786B0}"/>
              </a:ext>
            </a:extLst>
          </p:cNvPr>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9C8B622-EDEE-44A0-878D-904F49B91954}"/>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kumimoji="0" sz="900" baseline="0">
                <a:solidFill>
                  <a:prstClr val="black">
                    <a:tint val="75000"/>
                  </a:prstClr>
                </a:solidFill>
                <a:latin typeface="Calibri" panose="020F0502020204030204" pitchFamily="34" charset="0"/>
                <a:ea typeface="微軟正黑體" panose="020B0604030504040204" pitchFamily="34" charset="-120"/>
              </a:defRPr>
            </a:lvl1pPr>
          </a:lstStyle>
          <a:p>
            <a:pPr>
              <a:defRPr/>
            </a:pPr>
            <a:fld id="{5593C400-96CA-464A-ACFD-AC10EE39C926}" type="datetimeFigureOut">
              <a:rPr lang="zh-TW" altLang="en-US"/>
              <a:pPr>
                <a:defRPr/>
              </a:pPr>
              <a:t>2020/7/30</a:t>
            </a:fld>
            <a:endParaRPr lang="zh-TW" altLang="en-US"/>
          </a:p>
        </p:txBody>
      </p:sp>
      <p:sp>
        <p:nvSpPr>
          <p:cNvPr id="5" name="頁尾版面配置區 4">
            <a:extLst>
              <a:ext uri="{FF2B5EF4-FFF2-40B4-BE49-F238E27FC236}">
                <a16:creationId xmlns:a16="http://schemas.microsoft.com/office/drawing/2014/main" id="{8E386C67-CDB4-4E72-AA9C-79087EDCD39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kumimoji="0" sz="900" baseline="0">
                <a:solidFill>
                  <a:prstClr val="black">
                    <a:tint val="75000"/>
                  </a:prstClr>
                </a:solidFill>
                <a:latin typeface="Calibri" panose="020F0502020204030204" pitchFamily="34" charset="0"/>
                <a:ea typeface="微軟正黑體" panose="020B0604030504040204" pitchFamily="34" charset="-120"/>
              </a:defRPr>
            </a:lvl1pPr>
          </a:lstStyle>
          <a:p>
            <a:pPr>
              <a:defRPr/>
            </a:pPr>
            <a:endParaRPr lang="zh-TW" altLang="en-US"/>
          </a:p>
        </p:txBody>
      </p:sp>
      <p:sp>
        <p:nvSpPr>
          <p:cNvPr id="6" name="投影片編號版面配置區 5">
            <a:extLst>
              <a:ext uri="{FF2B5EF4-FFF2-40B4-BE49-F238E27FC236}">
                <a16:creationId xmlns:a16="http://schemas.microsoft.com/office/drawing/2014/main" id="{5833A831-B85E-4B92-9D7A-721DD9A392DD}"/>
              </a:ext>
            </a:extLst>
          </p:cNvPr>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900">
                <a:solidFill>
                  <a:srgbClr val="898989"/>
                </a:solidFill>
                <a:latin typeface="Calibri" panose="020F0502020204030204" pitchFamily="34" charset="0"/>
                <a:ea typeface="微軟正黑體" panose="020B0604030504040204" pitchFamily="34" charset="-120"/>
              </a:defRPr>
            </a:lvl1pPr>
          </a:lstStyle>
          <a:p>
            <a:pPr>
              <a:defRPr/>
            </a:pPr>
            <a:fld id="{D4C52FDC-2F13-4ACB-ADC6-BBDD737295DC}"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90186" r:id="rId1"/>
    <p:sldLayoutId id="2147490187" r:id="rId2"/>
    <p:sldLayoutId id="2147490188" r:id="rId3"/>
    <p:sldLayoutId id="2147490189" r:id="rId4"/>
    <p:sldLayoutId id="2147490190" r:id="rId5"/>
    <p:sldLayoutId id="2147490191" r:id="rId6"/>
    <p:sldLayoutId id="2147490192" r:id="rId7"/>
    <p:sldLayoutId id="2147490193" r:id="rId8"/>
    <p:sldLayoutId id="2147490194" r:id="rId9"/>
    <p:sldLayoutId id="2147490195" r:id="rId10"/>
    <p:sldLayoutId id="2147490196" r:id="rId11"/>
    <p:sldLayoutId id="2147490197" r:id="rId12"/>
  </p:sldLayoutIdLst>
  <p:txStyles>
    <p:titleStyle>
      <a:lvl1pPr algn="ctr" defTabSz="685800" rtl="0" eaLnBrk="0" fontAlgn="base" hangingPunct="0">
        <a:lnSpc>
          <a:spcPct val="90000"/>
        </a:lnSpc>
        <a:spcBef>
          <a:spcPct val="0"/>
        </a:spcBef>
        <a:spcAft>
          <a:spcPct val="0"/>
        </a:spcAft>
        <a:defRPr kumimoji="1" lang="zh-TW" altLang="en-US" sz="3000" b="1" dirty="0">
          <a:solidFill>
            <a:srgbClr val="002060"/>
          </a:solidFill>
          <a:latin typeface="Calibri" panose="020F0502020204030204" pitchFamily="34" charset="0"/>
          <a:ea typeface="微軟正黑體" panose="020B0604030504040204" pitchFamily="34" charset="-120"/>
          <a:cs typeface="Arial" panose="020B0604020202020204" pitchFamily="34" charset="0"/>
        </a:defRPr>
      </a:lvl1pPr>
      <a:lvl2pPr algn="ctr" defTabSz="685800" rtl="0" eaLnBrk="0" fontAlgn="base" hangingPunct="0">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2pPr>
      <a:lvl3pPr algn="ctr" defTabSz="685800" rtl="0" eaLnBrk="0" fontAlgn="base" hangingPunct="0">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3pPr>
      <a:lvl4pPr algn="ctr" defTabSz="685800" rtl="0" eaLnBrk="0" fontAlgn="base" hangingPunct="0">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4pPr>
      <a:lvl5pPr algn="ctr" defTabSz="685800" rtl="0" eaLnBrk="0" fontAlgn="base" hangingPunct="0">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5pPr>
      <a:lvl6pPr marL="457200" algn="ctr" defTabSz="685800" rtl="0" fontAlgn="base">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6pPr>
      <a:lvl7pPr marL="914400" algn="ctr" defTabSz="685800" rtl="0" fontAlgn="base">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7pPr>
      <a:lvl8pPr marL="1371600" algn="ctr" defTabSz="685800" rtl="0" fontAlgn="base">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8pPr>
      <a:lvl9pPr marL="1828800" algn="ctr" defTabSz="685800" rtl="0" fontAlgn="base">
        <a:lnSpc>
          <a:spcPct val="90000"/>
        </a:lnSpc>
        <a:spcBef>
          <a:spcPct val="0"/>
        </a:spcBef>
        <a:spcAft>
          <a:spcPct val="0"/>
        </a:spcAft>
        <a:defRPr kumimoji="1" sz="3000" b="1">
          <a:solidFill>
            <a:srgbClr val="002060"/>
          </a:solidFill>
          <a:latin typeface="Calibri" panose="020F0502020204030204" pitchFamily="34" charset="0"/>
          <a:ea typeface="微軟正黑體" panose="020B0604030504040204" pitchFamily="34" charset="-120"/>
          <a:cs typeface="Arial" panose="020B060402020202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2700" kern="1200">
          <a:solidFill>
            <a:schemeClr val="tx1"/>
          </a:solidFill>
          <a:latin typeface="Calibri" panose="020F0502020204030204" pitchFamily="34" charset="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701b/adventech"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hyperlink" Target="https://dashboard-def1587970717993-ews003.sa.wise-paas.com/d/45-cPPRMk/demo-taeuee-moon?orgId=1&amp;from=1590137865900&amp;to=1590150073245" TargetMode="Externa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dashboard-def1587970717993-ews003.sa.wise-paas.com/?orgId=1"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副標題 2">
            <a:extLst>
              <a:ext uri="{FF2B5EF4-FFF2-40B4-BE49-F238E27FC236}">
                <a16:creationId xmlns:a16="http://schemas.microsoft.com/office/drawing/2014/main" id="{658A2158-FA07-444A-A68F-3EC4C22150B3}"/>
              </a:ext>
            </a:extLst>
          </p:cNvPr>
          <p:cNvSpPr txBox="1">
            <a:spLocks noChangeArrowheads="1"/>
          </p:cNvSpPr>
          <p:nvPr/>
        </p:nvSpPr>
        <p:spPr bwMode="auto">
          <a:xfrm>
            <a:off x="695325" y="1597025"/>
            <a:ext cx="6400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lstStyle>
            <a:lvl1pPr>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1pPr>
            <a:lvl2pPr marL="608013" indent="-171450">
              <a:lnSpc>
                <a:spcPct val="90000"/>
              </a:lnSpc>
              <a:spcBef>
                <a:spcPts val="375"/>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2pPr>
            <a:lvl3pPr marL="1217613" indent="-171450">
              <a:lnSpc>
                <a:spcPct val="90000"/>
              </a:lnSpc>
              <a:spcBef>
                <a:spcPts val="375"/>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3pPr>
            <a:lvl4pPr marL="1825625" indent="-171450">
              <a:lnSpc>
                <a:spcPct val="90000"/>
              </a:lnSpc>
              <a:spcBef>
                <a:spcPts val="375"/>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4pPr>
            <a:lvl5pPr marL="2435225" indent="-171450">
              <a:lnSpc>
                <a:spcPct val="90000"/>
              </a:lnSpc>
              <a:spcBef>
                <a:spcPts val="375"/>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5pPr>
            <a:lvl6pPr marL="2892425" indent="-171450" eaLnBrk="0" fontAlgn="base" hangingPunct="0">
              <a:lnSpc>
                <a:spcPct val="90000"/>
              </a:lnSpc>
              <a:spcBef>
                <a:spcPts val="375"/>
              </a:spcBef>
              <a:spcAft>
                <a:spcPct val="0"/>
              </a:spcAft>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6pPr>
            <a:lvl7pPr marL="3349625" indent="-171450" eaLnBrk="0" fontAlgn="base" hangingPunct="0">
              <a:lnSpc>
                <a:spcPct val="90000"/>
              </a:lnSpc>
              <a:spcBef>
                <a:spcPts val="375"/>
              </a:spcBef>
              <a:spcAft>
                <a:spcPct val="0"/>
              </a:spcAft>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7pPr>
            <a:lvl8pPr marL="3806825" indent="-171450" eaLnBrk="0" fontAlgn="base" hangingPunct="0">
              <a:lnSpc>
                <a:spcPct val="90000"/>
              </a:lnSpc>
              <a:spcBef>
                <a:spcPts val="375"/>
              </a:spcBef>
              <a:spcAft>
                <a:spcPct val="0"/>
              </a:spcAft>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8pPr>
            <a:lvl9pPr marL="4264025" indent="-171450" eaLnBrk="0" fontAlgn="base" hangingPunct="0">
              <a:lnSpc>
                <a:spcPct val="90000"/>
              </a:lnSpc>
              <a:spcBef>
                <a:spcPts val="375"/>
              </a:spcBef>
              <a:spcAft>
                <a:spcPct val="0"/>
              </a:spcAft>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9pPr>
          </a:lstStyle>
          <a:p>
            <a:pPr>
              <a:lnSpc>
                <a:spcPct val="100000"/>
              </a:lnSpc>
              <a:spcBef>
                <a:spcPct val="20000"/>
              </a:spcBef>
              <a:buFont typeface="Arial" panose="020B0604020202020204" pitchFamily="34" charset="0"/>
              <a:buNone/>
            </a:pPr>
            <a:r>
              <a:rPr lang="en-US" altLang="ko-KR" sz="3600" b="1">
                <a:solidFill>
                  <a:srgbClr val="002060"/>
                </a:solidFill>
                <a:cs typeface="Times New Roman" panose="02020603050405020304" pitchFamily="18" charset="0"/>
              </a:rPr>
              <a:t>Maternity Management Service </a:t>
            </a:r>
          </a:p>
        </p:txBody>
      </p:sp>
      <p:sp>
        <p:nvSpPr>
          <p:cNvPr id="10" name="Rectangle 3">
            <a:extLst>
              <a:ext uri="{FF2B5EF4-FFF2-40B4-BE49-F238E27FC236}">
                <a16:creationId xmlns:a16="http://schemas.microsoft.com/office/drawing/2014/main" id="{84EB7AB6-1DB9-4CFC-9FF8-B2E3002A2A59}"/>
              </a:ext>
            </a:extLst>
          </p:cNvPr>
          <p:cNvSpPr txBox="1">
            <a:spLocks noChangeArrowheads="1"/>
          </p:cNvSpPr>
          <p:nvPr/>
        </p:nvSpPr>
        <p:spPr>
          <a:xfrm>
            <a:off x="695325" y="4078288"/>
            <a:ext cx="2784475" cy="727075"/>
          </a:xfrm>
          <a:prstGeom prst="rect">
            <a:avLst/>
          </a:prstGeom>
        </p:spPr>
        <p:txBody>
          <a:bodyP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defRPr/>
            </a:pPr>
            <a:r>
              <a:rPr lang="en-US" altLang="zh-TW" sz="1600" b="0" kern="0" dirty="0" err="1">
                <a:ln>
                  <a:solidFill>
                    <a:srgbClr val="00427F">
                      <a:alpha val="0"/>
                    </a:srgbClr>
                  </a:solidFill>
                </a:ln>
                <a:solidFill>
                  <a:srgbClr val="2F91C2"/>
                </a:solidFill>
                <a:latin typeface="Arial" panose="020B0604020202020204" pitchFamily="34" charset="0"/>
                <a:cs typeface="Arial" panose="020B0604020202020204" pitchFamily="34" charset="0"/>
              </a:rPr>
              <a:t>SungKyunKwan</a:t>
            </a:r>
            <a:r>
              <a:rPr lang="en-US" altLang="zh-TW" sz="1600" b="0" kern="0" dirty="0">
                <a:ln>
                  <a:solidFill>
                    <a:srgbClr val="00427F">
                      <a:alpha val="0"/>
                    </a:srgbClr>
                  </a:solidFill>
                </a:ln>
                <a:solidFill>
                  <a:srgbClr val="2F91C2"/>
                </a:solidFill>
                <a:latin typeface="Arial" panose="020B0604020202020204" pitchFamily="34" charset="0"/>
                <a:cs typeface="Arial" panose="020B0604020202020204" pitchFamily="34" charset="0"/>
              </a:rPr>
              <a:t> University</a:t>
            </a:r>
          </a:p>
          <a:p>
            <a:pPr>
              <a:defRPr/>
            </a:pPr>
            <a:r>
              <a:rPr lang="en-US" altLang="zh-TW" sz="1600" b="0" kern="0" dirty="0">
                <a:ln>
                  <a:solidFill>
                    <a:srgbClr val="00427F">
                      <a:alpha val="0"/>
                    </a:srgbClr>
                  </a:solidFill>
                </a:ln>
                <a:solidFill>
                  <a:srgbClr val="2F91C2"/>
                </a:solidFill>
                <a:latin typeface="Arial" panose="020B0604020202020204" pitchFamily="34" charset="0"/>
                <a:cs typeface="Arial" panose="020B0604020202020204" pitchFamily="34" charset="0"/>
              </a:rPr>
              <a:t>RMB(Ring My Bell)</a:t>
            </a:r>
            <a:endParaRPr lang="zh-TW" altLang="en-US" sz="1600" b="0" kern="0" dirty="0">
              <a:ln>
                <a:solidFill>
                  <a:srgbClr val="00427F">
                    <a:alpha val="0"/>
                  </a:srgbClr>
                </a:solidFill>
              </a:ln>
              <a:solidFill>
                <a:srgbClr val="2F91C2"/>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3">
            <a:extLst>
              <a:ext uri="{FF2B5EF4-FFF2-40B4-BE49-F238E27FC236}">
                <a16:creationId xmlns:a16="http://schemas.microsoft.com/office/drawing/2014/main" id="{9604731B-5AE8-4DDD-981D-B5810EC99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7" name="TextBox 2">
            <a:extLst>
              <a:ext uri="{FF2B5EF4-FFF2-40B4-BE49-F238E27FC236}">
                <a16:creationId xmlns:a16="http://schemas.microsoft.com/office/drawing/2014/main" id="{D4B1F697-6C8D-4DB0-A211-F60388D1A63E}"/>
              </a:ext>
            </a:extLst>
          </p:cNvPr>
          <p:cNvSpPr txBox="1">
            <a:spLocks noChangeArrowheads="1"/>
          </p:cNvSpPr>
          <p:nvPr/>
        </p:nvSpPr>
        <p:spPr bwMode="auto">
          <a:xfrm>
            <a:off x="2152107" y="995363"/>
            <a:ext cx="4839786" cy="369332"/>
          </a:xfrm>
          <a:prstGeom prst="rect">
            <a:avLst/>
          </a:prstGeom>
        </p:spPr>
        <p:txBody>
          <a:bodyPr wrap="none">
            <a:spAutoFit/>
          </a:bodyPr>
          <a:lstStyle>
            <a:defPPr>
              <a:defRPr lang="zh-TW"/>
            </a:defPPr>
            <a:lvl1pPr>
              <a:buFontTx/>
              <a:buNone/>
              <a:defRPr sz="180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lgn="ctr">
              <a:defRPr/>
            </a:pPr>
            <a:r>
              <a:rPr lang="en-US" altLang="ko-KR" dirty="0"/>
              <a:t>Code that randomly generates fetal heart rate</a:t>
            </a:r>
            <a:endParaRPr lang="ko-KR" altLang="en-US" dirty="0"/>
          </a:p>
        </p:txBody>
      </p:sp>
      <p:grpSp>
        <p:nvGrpSpPr>
          <p:cNvPr id="93188" name="그룹 1">
            <a:extLst>
              <a:ext uri="{FF2B5EF4-FFF2-40B4-BE49-F238E27FC236}">
                <a16:creationId xmlns:a16="http://schemas.microsoft.com/office/drawing/2014/main" id="{FCFCD606-2F44-43AD-9D1A-7EDD8F8CCE26}"/>
              </a:ext>
            </a:extLst>
          </p:cNvPr>
          <p:cNvGrpSpPr>
            <a:grpSpLocks/>
          </p:cNvGrpSpPr>
          <p:nvPr/>
        </p:nvGrpSpPr>
        <p:grpSpPr bwMode="auto">
          <a:xfrm>
            <a:off x="138113" y="1533525"/>
            <a:ext cx="8869362" cy="3103563"/>
            <a:chOff x="266700" y="1533525"/>
            <a:chExt cx="8869363" cy="3103563"/>
          </a:xfrm>
        </p:grpSpPr>
        <p:pic>
          <p:nvPicPr>
            <p:cNvPr id="93190" name="그림 1">
              <a:extLst>
                <a:ext uri="{FF2B5EF4-FFF2-40B4-BE49-F238E27FC236}">
                  <a16:creationId xmlns:a16="http://schemas.microsoft.com/office/drawing/2014/main" id="{730B2AAF-50B4-463F-9B9C-CA75E3E29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49" b="32135"/>
            <a:stretch>
              <a:fillRect/>
            </a:stretch>
          </p:blipFill>
          <p:spPr bwMode="auto">
            <a:xfrm>
              <a:off x="266700" y="1544638"/>
              <a:ext cx="40894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1" name="그림 3">
              <a:extLst>
                <a:ext uri="{FF2B5EF4-FFF2-40B4-BE49-F238E27FC236}">
                  <a16:creationId xmlns:a16="http://schemas.microsoft.com/office/drawing/2014/main" id="{69BD9801-D8E1-4DED-B1C2-03122F7D17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533525"/>
              <a:ext cx="4411663"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3">
            <a:extLst>
              <a:ext uri="{FF2B5EF4-FFF2-40B4-BE49-F238E27FC236}">
                <a16:creationId xmlns:a16="http://schemas.microsoft.com/office/drawing/2014/main" id="{129C27D4-B059-4932-A464-602B97262DB7}"/>
              </a:ext>
            </a:extLst>
          </p:cNvPr>
          <p:cNvSpPr txBox="1">
            <a:spLocks noChangeArrowheads="1"/>
          </p:cNvSpPr>
          <p:nvPr/>
        </p:nvSpPr>
        <p:spPr bwMode="auto">
          <a:xfrm>
            <a:off x="371475" y="292100"/>
            <a:ext cx="435292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사각형: 둥근 모서리 24">
            <a:extLst>
              <a:ext uri="{FF2B5EF4-FFF2-40B4-BE49-F238E27FC236}">
                <a16:creationId xmlns:a16="http://schemas.microsoft.com/office/drawing/2014/main" id="{78B40189-C337-461B-B0B0-18F4BF813C0E}"/>
              </a:ext>
            </a:extLst>
          </p:cNvPr>
          <p:cNvSpPr/>
          <p:nvPr/>
        </p:nvSpPr>
        <p:spPr>
          <a:xfrm>
            <a:off x="3859213" y="1489075"/>
            <a:ext cx="1431925" cy="276225"/>
          </a:xfrm>
          <a:prstGeom prst="roundRect">
            <a:avLst>
              <a:gd name="adj" fmla="val 50000"/>
            </a:avLst>
          </a:prstGeom>
          <a:solidFill>
            <a:srgbClr val="0042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사각형: 둥근 모서리 13">
            <a:extLst>
              <a:ext uri="{FF2B5EF4-FFF2-40B4-BE49-F238E27FC236}">
                <a16:creationId xmlns:a16="http://schemas.microsoft.com/office/drawing/2014/main" id="{A6CF3B82-EC35-4626-9D5D-177B0ED0C4B1}"/>
              </a:ext>
            </a:extLst>
          </p:cNvPr>
          <p:cNvSpPr/>
          <p:nvPr/>
        </p:nvSpPr>
        <p:spPr>
          <a:xfrm>
            <a:off x="1612900" y="1489075"/>
            <a:ext cx="815975" cy="276225"/>
          </a:xfrm>
          <a:prstGeom prst="roundRect">
            <a:avLst>
              <a:gd name="adj" fmla="val 50000"/>
            </a:avLst>
          </a:prstGeom>
          <a:solidFill>
            <a:srgbClr val="0042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4" name="직사각형 23">
            <a:extLst>
              <a:ext uri="{FF2B5EF4-FFF2-40B4-BE49-F238E27FC236}">
                <a16:creationId xmlns:a16="http://schemas.microsoft.com/office/drawing/2014/main" id="{073A6034-BD9F-44D3-BFF9-C42D05E5C30E}"/>
              </a:ext>
            </a:extLst>
          </p:cNvPr>
          <p:cNvSpPr/>
          <p:nvPr/>
        </p:nvSpPr>
        <p:spPr>
          <a:xfrm>
            <a:off x="595313" y="1973263"/>
            <a:ext cx="7953375" cy="1943100"/>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pic>
        <p:nvPicPr>
          <p:cNvPr id="91141" name="Picture 3">
            <a:extLst>
              <a:ext uri="{FF2B5EF4-FFF2-40B4-BE49-F238E27FC236}">
                <a16:creationId xmlns:a16="http://schemas.microsoft.com/office/drawing/2014/main" id="{6853C01D-36EF-4AD8-9623-2BAC40E56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195" name="TextBox 3">
            <a:extLst>
              <a:ext uri="{FF2B5EF4-FFF2-40B4-BE49-F238E27FC236}">
                <a16:creationId xmlns:a16="http://schemas.microsoft.com/office/drawing/2014/main" id="{868918B4-89C4-4A8D-B454-3A9E995A2628}"/>
              </a:ext>
            </a:extLst>
          </p:cNvPr>
          <p:cNvSpPr txBox="1">
            <a:spLocks noChangeArrowheads="1"/>
          </p:cNvSpPr>
          <p:nvPr/>
        </p:nvSpPr>
        <p:spPr bwMode="auto">
          <a:xfrm>
            <a:off x="371475" y="292100"/>
            <a:ext cx="435292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sp>
        <p:nvSpPr>
          <p:cNvPr id="6" name="타원 5">
            <a:extLst>
              <a:ext uri="{FF2B5EF4-FFF2-40B4-BE49-F238E27FC236}">
                <a16:creationId xmlns:a16="http://schemas.microsoft.com/office/drawing/2014/main" id="{CD5EC4E8-A674-42B0-95E5-3ABC406F44A7}"/>
              </a:ext>
            </a:extLst>
          </p:cNvPr>
          <p:cNvSpPr/>
          <p:nvPr/>
        </p:nvSpPr>
        <p:spPr>
          <a:xfrm>
            <a:off x="1661002" y="2262823"/>
            <a:ext cx="719137" cy="720725"/>
          </a:xfrm>
          <a:prstGeom prst="ellipse">
            <a:avLst/>
          </a:prstGeom>
          <a:solidFill>
            <a:srgbClr val="2929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50" dirty="0">
                <a:ln>
                  <a:solidFill>
                    <a:schemeClr val="tx1">
                      <a:alpha val="0"/>
                    </a:schemeClr>
                  </a:solidFill>
                </a:ln>
                <a:solidFill>
                  <a:srgbClr val="BFBEC1"/>
                </a:solidFill>
                <a:latin typeface="Arial" panose="020B0604020202020204" pitchFamily="34" charset="0"/>
                <a:cs typeface="Arial" panose="020B0604020202020204" pitchFamily="34" charset="0"/>
              </a:rPr>
              <a:t>BPM</a:t>
            </a:r>
            <a:endParaRPr lang="ko-KR" altLang="en-US" sz="1050" dirty="0">
              <a:ln>
                <a:solidFill>
                  <a:schemeClr val="tx1">
                    <a:alpha val="0"/>
                  </a:schemeClr>
                </a:solidFill>
              </a:ln>
              <a:solidFill>
                <a:srgbClr val="BFBEC1"/>
              </a:solidFill>
              <a:latin typeface="Arial" panose="020B0604020202020204" pitchFamily="34" charset="0"/>
              <a:cs typeface="Arial" panose="020B0604020202020204" pitchFamily="34" charset="0"/>
            </a:endParaRPr>
          </a:p>
        </p:txBody>
      </p:sp>
      <p:pic>
        <p:nvPicPr>
          <p:cNvPr id="91144" name="그림 6">
            <a:extLst>
              <a:ext uri="{FF2B5EF4-FFF2-40B4-BE49-F238E27FC236}">
                <a16:creationId xmlns:a16="http://schemas.microsoft.com/office/drawing/2014/main" id="{535A04C7-FDA9-4328-8B0B-6E9CF17FD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250" y="2365375"/>
            <a:ext cx="17049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C2D3251-B324-42A1-B91D-8E7B7A531DD4}"/>
              </a:ext>
            </a:extLst>
          </p:cNvPr>
          <p:cNvSpPr txBox="1"/>
          <p:nvPr/>
        </p:nvSpPr>
        <p:spPr>
          <a:xfrm>
            <a:off x="1739080" y="1473240"/>
            <a:ext cx="562975" cy="307777"/>
          </a:xfrm>
          <a:prstGeom prst="rect">
            <a:avLst/>
          </a:prstGeom>
          <a:noFill/>
        </p:spPr>
        <p:txBody>
          <a:bodyPr wrap="none">
            <a:spAutoFit/>
          </a:bodyPr>
          <a:lstStyle/>
          <a:p>
            <a:pPr algn="ctr">
              <a:defRPr/>
            </a:pPr>
            <a:r>
              <a:rPr lang="en-US" altLang="ko-KR" sz="1400" dirty="0">
                <a:ln>
                  <a:solidFill>
                    <a:schemeClr val="tx1">
                      <a:alpha val="0"/>
                    </a:schemeClr>
                  </a:solidFill>
                </a:ln>
                <a:solidFill>
                  <a:schemeClr val="bg1"/>
                </a:solidFill>
                <a:latin typeface="Arial" panose="020B0604020202020204" pitchFamily="34" charset="0"/>
                <a:cs typeface="Arial" panose="020B0604020202020204" pitchFamily="34" charset="0"/>
              </a:rPr>
              <a:t>Data</a:t>
            </a:r>
            <a:endParaRPr lang="ko-KR" altLang="en-US" sz="1400" dirty="0">
              <a:ln>
                <a:solidFill>
                  <a:schemeClr val="tx1">
                    <a:alpha val="0"/>
                  </a:schemeClr>
                </a:solidFill>
              </a:ln>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D576C91-097A-4E91-B037-E8510EEE35BA}"/>
              </a:ext>
            </a:extLst>
          </p:cNvPr>
          <p:cNvSpPr txBox="1"/>
          <p:nvPr/>
        </p:nvSpPr>
        <p:spPr>
          <a:xfrm>
            <a:off x="4096551" y="1473240"/>
            <a:ext cx="950901" cy="307777"/>
          </a:xfrm>
          <a:prstGeom prst="rect">
            <a:avLst/>
          </a:prstGeom>
          <a:noFill/>
        </p:spPr>
        <p:txBody>
          <a:bodyPr wrap="none">
            <a:spAutoFit/>
          </a:bodyPr>
          <a:lstStyle/>
          <a:p>
            <a:pPr algn="ctr">
              <a:defRPr/>
            </a:pPr>
            <a:r>
              <a:rPr lang="en-US" altLang="ko-KR" sz="1400">
                <a:ln>
                  <a:solidFill>
                    <a:schemeClr val="tx1">
                      <a:alpha val="0"/>
                    </a:schemeClr>
                  </a:solidFill>
                </a:ln>
                <a:solidFill>
                  <a:schemeClr val="bg1"/>
                </a:solidFill>
                <a:latin typeface="Arial" panose="020B0604020202020204" pitchFamily="34" charset="0"/>
                <a:cs typeface="Arial" panose="020B0604020202020204" pitchFamily="34" charset="0"/>
              </a:rPr>
              <a:t>Database</a:t>
            </a:r>
            <a:endParaRPr lang="ko-KR" altLang="en-US" sz="1400" dirty="0">
              <a:ln>
                <a:solidFill>
                  <a:schemeClr val="tx1">
                    <a:alpha val="0"/>
                  </a:schemeClr>
                </a:solidFill>
              </a:ln>
              <a:solidFill>
                <a:schemeClr val="bg1"/>
              </a:solidFill>
              <a:latin typeface="Arial" panose="020B0604020202020204" pitchFamily="34" charset="0"/>
              <a:cs typeface="Arial" panose="020B0604020202020204" pitchFamily="34" charset="0"/>
            </a:endParaRPr>
          </a:p>
        </p:txBody>
      </p:sp>
      <p:sp>
        <p:nvSpPr>
          <p:cNvPr id="93194" name="TextBox 1">
            <a:extLst>
              <a:ext uri="{FF2B5EF4-FFF2-40B4-BE49-F238E27FC236}">
                <a16:creationId xmlns:a16="http://schemas.microsoft.com/office/drawing/2014/main" id="{B975EDAF-759F-407E-B55E-09AE60A99905}"/>
              </a:ext>
            </a:extLst>
          </p:cNvPr>
          <p:cNvSpPr txBox="1">
            <a:spLocks noChangeArrowheads="1"/>
          </p:cNvSpPr>
          <p:nvPr/>
        </p:nvSpPr>
        <p:spPr bwMode="auto">
          <a:xfrm>
            <a:off x="2793293" y="2196733"/>
            <a:ext cx="585417" cy="338554"/>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defRPr/>
            </a:pPr>
            <a:r>
              <a:rPr lang="en-US" altLang="ko-KR" sz="1600" dirty="0" err="1">
                <a:ln>
                  <a:solidFill>
                    <a:schemeClr val="tx1">
                      <a:alpha val="0"/>
                    </a:schemeClr>
                  </a:solidFill>
                </a:ln>
                <a:latin typeface="Arial" panose="020B0604020202020204" pitchFamily="34" charset="0"/>
                <a:ea typeface="新細明體" panose="02020500000000000000" pitchFamily="18" charset="-120"/>
                <a:cs typeface="Arial" panose="020B0604020202020204" pitchFamily="34" charset="0"/>
              </a:rPr>
              <a:t>mqtt</a:t>
            </a:r>
            <a:endParaRPr lang="ko-KR" altLang="en-US" sz="1600" dirty="0">
              <a:ln>
                <a:solidFill>
                  <a:schemeClr val="tx1">
                    <a:alpha val="0"/>
                  </a:schemeClr>
                </a:solidFill>
              </a:ln>
              <a:latin typeface="Arial" panose="020B0604020202020204" pitchFamily="34" charset="0"/>
              <a:ea typeface="新細明體" panose="02020500000000000000" pitchFamily="18" charset="-120"/>
              <a:cs typeface="Arial" panose="020B0604020202020204" pitchFamily="34" charset="0"/>
            </a:endParaRPr>
          </a:p>
        </p:txBody>
      </p:sp>
      <p:sp>
        <p:nvSpPr>
          <p:cNvPr id="5" name="직사각형 4">
            <a:extLst>
              <a:ext uri="{FF2B5EF4-FFF2-40B4-BE49-F238E27FC236}">
                <a16:creationId xmlns:a16="http://schemas.microsoft.com/office/drawing/2014/main" id="{A23BDE56-098E-4DB3-8941-D4482A2943F5}"/>
              </a:ext>
            </a:extLst>
          </p:cNvPr>
          <p:cNvSpPr/>
          <p:nvPr/>
        </p:nvSpPr>
        <p:spPr>
          <a:xfrm>
            <a:off x="1062434" y="3378835"/>
            <a:ext cx="1916271" cy="338554"/>
          </a:xfrm>
          <a:prstGeom prst="rect">
            <a:avLst/>
          </a:prstGeom>
          <a:noFill/>
          <a:ln w="12700">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ko-KR" sz="1200" dirty="0">
                <a:ln>
                  <a:solidFill>
                    <a:schemeClr val="tx1">
                      <a:alpha val="0"/>
                    </a:schemeClr>
                  </a:solidFill>
                </a:ln>
                <a:latin typeface="Arial" panose="020B0604020202020204" pitchFamily="34" charset="0"/>
                <a:cs typeface="Arial" panose="020B0604020202020204" pitchFamily="34" charset="0"/>
              </a:rPr>
              <a:t>Random data generator</a:t>
            </a:r>
            <a:endParaRPr lang="ko-KR" altLang="en-US" sz="1200" dirty="0">
              <a:ln>
                <a:solidFill>
                  <a:schemeClr val="tx1">
                    <a:alpha val="0"/>
                  </a:schemeClr>
                </a:solidFill>
              </a:ln>
              <a:latin typeface="Arial" panose="020B0604020202020204" pitchFamily="34" charset="0"/>
              <a:cs typeface="Arial" panose="020B0604020202020204" pitchFamily="34" charset="0"/>
            </a:endParaRPr>
          </a:p>
        </p:txBody>
      </p:sp>
      <p:cxnSp>
        <p:nvCxnSpPr>
          <p:cNvPr id="11" name="직선 화살표 연결선 10">
            <a:extLst>
              <a:ext uri="{FF2B5EF4-FFF2-40B4-BE49-F238E27FC236}">
                <a16:creationId xmlns:a16="http://schemas.microsoft.com/office/drawing/2014/main" id="{3DE28E4B-3091-4317-AA4B-69A3000CD452}"/>
              </a:ext>
            </a:extLst>
          </p:cNvPr>
          <p:cNvCxnSpPr>
            <a:cxnSpLocks/>
            <a:stCxn id="5" idx="0"/>
            <a:endCxn id="6" idx="4"/>
          </p:cNvCxnSpPr>
          <p:nvPr/>
        </p:nvCxnSpPr>
        <p:spPr>
          <a:xfrm flipV="1">
            <a:off x="2020888" y="2982913"/>
            <a:ext cx="0" cy="395287"/>
          </a:xfrm>
          <a:prstGeom prst="straightConnector1">
            <a:avLst/>
          </a:prstGeom>
          <a:ln w="12700">
            <a:solidFill>
              <a:srgbClr val="29292B"/>
            </a:solidFill>
            <a:tailEnd type="triangle"/>
          </a:ln>
        </p:spPr>
        <p:style>
          <a:lnRef idx="1">
            <a:schemeClr val="dk1"/>
          </a:lnRef>
          <a:fillRef idx="0">
            <a:schemeClr val="dk1"/>
          </a:fillRef>
          <a:effectRef idx="0">
            <a:schemeClr val="dk1"/>
          </a:effectRef>
          <a:fontRef idx="minor">
            <a:schemeClr val="tx1"/>
          </a:fontRef>
        </p:style>
      </p:cxnSp>
      <p:cxnSp>
        <p:nvCxnSpPr>
          <p:cNvPr id="19" name="직선 화살표 연결선 18">
            <a:extLst>
              <a:ext uri="{FF2B5EF4-FFF2-40B4-BE49-F238E27FC236}">
                <a16:creationId xmlns:a16="http://schemas.microsoft.com/office/drawing/2014/main" id="{B4A806EA-84C1-427A-B11E-A1F7A958F38A}"/>
              </a:ext>
            </a:extLst>
          </p:cNvPr>
          <p:cNvCxnSpPr/>
          <p:nvPr/>
        </p:nvCxnSpPr>
        <p:spPr>
          <a:xfrm flipV="1">
            <a:off x="2379663" y="2622550"/>
            <a:ext cx="1473200" cy="79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DD7BEB4-8393-4783-9962-494E7CBD191D}"/>
              </a:ext>
            </a:extLst>
          </p:cNvPr>
          <p:cNvCxnSpPr>
            <a:cxnSpLocks/>
          </p:cNvCxnSpPr>
          <p:nvPr/>
        </p:nvCxnSpPr>
        <p:spPr>
          <a:xfrm>
            <a:off x="5291138" y="2622550"/>
            <a:ext cx="1154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1152" name="그림 4" descr="그리기이(가) 표시된 사진&#10;&#10;자동 생성된 설명">
            <a:extLst>
              <a:ext uri="{FF2B5EF4-FFF2-40B4-BE49-F238E27FC236}">
                <a16:creationId xmlns:a16="http://schemas.microsoft.com/office/drawing/2014/main" id="{C22BFC68-0A35-4F2A-AD53-50F2EE384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9213" y="2424113"/>
            <a:ext cx="14382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B4374A7-BA5B-46A1-AB65-930540A545B5}"/>
              </a:ext>
            </a:extLst>
          </p:cNvPr>
          <p:cNvSpPr/>
          <p:nvPr/>
        </p:nvSpPr>
        <p:spPr>
          <a:xfrm>
            <a:off x="595313" y="892175"/>
            <a:ext cx="7953375" cy="3443288"/>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pic>
        <p:nvPicPr>
          <p:cNvPr id="95235" name="Picture 3">
            <a:extLst>
              <a:ext uri="{FF2B5EF4-FFF2-40B4-BE49-F238E27FC236}">
                <a16:creationId xmlns:a16="http://schemas.microsoft.com/office/drawing/2014/main" id="{2FA86772-414A-4333-B7C3-7A8DC45F6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3">
            <a:extLst>
              <a:ext uri="{FF2B5EF4-FFF2-40B4-BE49-F238E27FC236}">
                <a16:creationId xmlns:a16="http://schemas.microsoft.com/office/drawing/2014/main" id="{37F1CB02-7949-4B8B-A834-D7F5D19B13B6}"/>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grpSp>
        <p:nvGrpSpPr>
          <p:cNvPr id="3" name="그룹 2">
            <a:extLst>
              <a:ext uri="{FF2B5EF4-FFF2-40B4-BE49-F238E27FC236}">
                <a16:creationId xmlns:a16="http://schemas.microsoft.com/office/drawing/2014/main" id="{E1B870B7-5A27-4C6F-B94D-DAD95A82DD7F}"/>
              </a:ext>
            </a:extLst>
          </p:cNvPr>
          <p:cNvGrpSpPr/>
          <p:nvPr/>
        </p:nvGrpSpPr>
        <p:grpSpPr>
          <a:xfrm>
            <a:off x="2057400" y="1027113"/>
            <a:ext cx="5018088" cy="3159125"/>
            <a:chOff x="2057400" y="1027113"/>
            <a:chExt cx="5018088" cy="3159125"/>
          </a:xfrm>
        </p:grpSpPr>
        <p:grpSp>
          <p:nvGrpSpPr>
            <p:cNvPr id="95237" name="그룹 9">
              <a:extLst>
                <a:ext uri="{FF2B5EF4-FFF2-40B4-BE49-F238E27FC236}">
                  <a16:creationId xmlns:a16="http://schemas.microsoft.com/office/drawing/2014/main" id="{E803C06E-21B9-4F07-9B89-15DDA26AC6F1}"/>
                </a:ext>
              </a:extLst>
            </p:cNvPr>
            <p:cNvGrpSpPr>
              <a:grpSpLocks/>
            </p:cNvGrpSpPr>
            <p:nvPr/>
          </p:nvGrpSpPr>
          <p:grpSpPr bwMode="auto">
            <a:xfrm>
              <a:off x="2057400" y="1027113"/>
              <a:ext cx="5018088" cy="3159125"/>
              <a:chOff x="2057933" y="945587"/>
              <a:chExt cx="5017432" cy="3159124"/>
            </a:xfrm>
          </p:grpSpPr>
          <p:grpSp>
            <p:nvGrpSpPr>
              <p:cNvPr id="95239" name="그룹 6">
                <a:extLst>
                  <a:ext uri="{FF2B5EF4-FFF2-40B4-BE49-F238E27FC236}">
                    <a16:creationId xmlns:a16="http://schemas.microsoft.com/office/drawing/2014/main" id="{5C142329-F4C9-4F6D-B548-47B1A57F28D6}"/>
                  </a:ext>
                </a:extLst>
              </p:cNvPr>
              <p:cNvGrpSpPr>
                <a:grpSpLocks/>
              </p:cNvGrpSpPr>
              <p:nvPr/>
            </p:nvGrpSpPr>
            <p:grpSpPr bwMode="auto">
              <a:xfrm>
                <a:off x="2057933" y="945587"/>
                <a:ext cx="5017432" cy="3159124"/>
                <a:chOff x="2057933" y="945587"/>
                <a:chExt cx="5017432" cy="3159124"/>
              </a:xfrm>
            </p:grpSpPr>
            <p:pic>
              <p:nvPicPr>
                <p:cNvPr id="95242" name="그림 26">
                  <a:extLst>
                    <a:ext uri="{FF2B5EF4-FFF2-40B4-BE49-F238E27FC236}">
                      <a16:creationId xmlns:a16="http://schemas.microsoft.com/office/drawing/2014/main" id="{571576C4-8F96-4AD0-9A63-C74C7024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933" y="945587"/>
                  <a:ext cx="5017432" cy="315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6E52687-27BF-4AA1-9201-2816D1AC7A0E}"/>
                    </a:ext>
                  </a:extLst>
                </p:cNvPr>
                <p:cNvSpPr txBox="1"/>
                <p:nvPr/>
              </p:nvSpPr>
              <p:spPr>
                <a:xfrm>
                  <a:off x="2993875" y="1267972"/>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29" name="TextBox 28">
                  <a:extLst>
                    <a:ext uri="{FF2B5EF4-FFF2-40B4-BE49-F238E27FC236}">
                      <a16:creationId xmlns:a16="http://schemas.microsoft.com/office/drawing/2014/main" id="{FFD958D8-338C-4C05-ACA9-6F60C4A7D48A}"/>
                    </a:ext>
                  </a:extLst>
                </p:cNvPr>
                <p:cNvSpPr txBox="1"/>
                <p:nvPr/>
              </p:nvSpPr>
              <p:spPr>
                <a:xfrm>
                  <a:off x="4370384" y="1828292"/>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33" name="TextBox 32">
                <a:extLst>
                  <a:ext uri="{FF2B5EF4-FFF2-40B4-BE49-F238E27FC236}">
                    <a16:creationId xmlns:a16="http://schemas.microsoft.com/office/drawing/2014/main" id="{28992963-262B-4F80-8C9B-49D24332818A}"/>
                  </a:ext>
                </a:extLst>
              </p:cNvPr>
              <p:cNvSpPr txBox="1"/>
              <p:nvPr/>
            </p:nvSpPr>
            <p:spPr>
              <a:xfrm>
                <a:off x="3952366" y="2216673"/>
                <a:ext cx="418017"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34" name="TextBox 33">
                <a:extLst>
                  <a:ext uri="{FF2B5EF4-FFF2-40B4-BE49-F238E27FC236}">
                    <a16:creationId xmlns:a16="http://schemas.microsoft.com/office/drawing/2014/main" id="{B9DCD20D-E943-43AA-92E6-934346F66C4A}"/>
                  </a:ext>
                </a:extLst>
              </p:cNvPr>
              <p:cNvSpPr txBox="1"/>
              <p:nvPr/>
            </p:nvSpPr>
            <p:spPr>
              <a:xfrm>
                <a:off x="3952366" y="2970207"/>
                <a:ext cx="418017"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 name="TextBox 1">
              <a:extLst>
                <a:ext uri="{FF2B5EF4-FFF2-40B4-BE49-F238E27FC236}">
                  <a16:creationId xmlns:a16="http://schemas.microsoft.com/office/drawing/2014/main" id="{FED932B7-F701-4EB2-8F4F-4F3B232D16C9}"/>
                </a:ext>
              </a:extLst>
            </p:cNvPr>
            <p:cNvSpPr txBox="1"/>
            <p:nvPr/>
          </p:nvSpPr>
          <p:spPr>
            <a:xfrm>
              <a:off x="2075673" y="1582756"/>
              <a:ext cx="995330" cy="200055"/>
            </a:xfrm>
            <a:prstGeom prst="rect">
              <a:avLst/>
            </a:prstGeom>
            <a:solidFill>
              <a:srgbClr val="F2F5F8"/>
            </a:solidFill>
          </p:spPr>
          <p:txBody>
            <a:bodyPr wrap="square" rtlCol="0">
              <a:spAutoFit/>
            </a:bodyPr>
            <a:lstStyle/>
            <a:p>
              <a:pPr algn="ctr"/>
              <a:r>
                <a:rPr lang="en-US" altLang="ko-KR" sz="7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(Replaced pub-</a:t>
              </a:r>
              <a:r>
                <a:rPr lang="en-US" altLang="ko-KR" sz="700" dirty="0" err="1">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r>
                <a:rPr lang="en-US" altLang="ko-KR" sz="7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a:t>
              </a:r>
              <a:endParaRPr lang="ko-KR" altLang="en-US" sz="7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grpSp>
        <p:nvGrpSpPr>
          <p:cNvPr id="37" name="그룹 32">
            <a:extLst>
              <a:ext uri="{FF2B5EF4-FFF2-40B4-BE49-F238E27FC236}">
                <a16:creationId xmlns:a16="http://schemas.microsoft.com/office/drawing/2014/main" id="{091CDC30-1172-4C34-925B-42D4799BF71C}"/>
              </a:ext>
            </a:extLst>
          </p:cNvPr>
          <p:cNvGrpSpPr>
            <a:grpSpLocks/>
          </p:cNvGrpSpPr>
          <p:nvPr/>
        </p:nvGrpSpPr>
        <p:grpSpPr bwMode="auto">
          <a:xfrm>
            <a:off x="2370138" y="4593768"/>
            <a:ext cx="4416425" cy="396875"/>
            <a:chOff x="2501899" y="4478004"/>
            <a:chExt cx="4416794" cy="397175"/>
          </a:xfrm>
        </p:grpSpPr>
        <p:sp>
          <p:nvSpPr>
            <p:cNvPr id="38" name="직사각형 37">
              <a:extLst>
                <a:ext uri="{FF2B5EF4-FFF2-40B4-BE49-F238E27FC236}">
                  <a16:creationId xmlns:a16="http://schemas.microsoft.com/office/drawing/2014/main" id="{6001DEED-24B4-47CF-A394-A46EC2F992B9}"/>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39" name="TextBox 38">
              <a:extLst>
                <a:ext uri="{FF2B5EF4-FFF2-40B4-BE49-F238E27FC236}">
                  <a16:creationId xmlns:a16="http://schemas.microsoft.com/office/drawing/2014/main" id="{AE6D50B7-9A90-4A7B-A226-58BE4F7177ED}"/>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How to transmit the medical data to the dashboard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40" name="그룹 2">
              <a:extLst>
                <a:ext uri="{FF2B5EF4-FFF2-40B4-BE49-F238E27FC236}">
                  <a16:creationId xmlns:a16="http://schemas.microsoft.com/office/drawing/2014/main" id="{76ADC1B1-9B12-4DC7-B1D0-E2021ED18977}"/>
                </a:ext>
              </a:extLst>
            </p:cNvPr>
            <p:cNvGrpSpPr>
              <a:grpSpLocks/>
            </p:cNvGrpSpPr>
            <p:nvPr/>
          </p:nvGrpSpPr>
          <p:grpSpPr bwMode="auto">
            <a:xfrm>
              <a:off x="2656726" y="4553105"/>
              <a:ext cx="288887" cy="308010"/>
              <a:chOff x="4449195" y="1529797"/>
              <a:chExt cx="288823" cy="307812"/>
            </a:xfrm>
          </p:grpSpPr>
          <p:sp>
            <p:nvSpPr>
              <p:cNvPr id="41" name="타원 16">
                <a:extLst>
                  <a:ext uri="{FF2B5EF4-FFF2-40B4-BE49-F238E27FC236}">
                    <a16:creationId xmlns:a16="http://schemas.microsoft.com/office/drawing/2014/main" id="{AFC06366-191A-40D5-BF5E-A82999E9A91D}"/>
                  </a:ext>
                </a:extLst>
              </p:cNvPr>
              <p:cNvSpPr/>
              <p:nvPr/>
            </p:nvSpPr>
            <p:spPr>
              <a:xfrm>
                <a:off x="4497574" y="1575408"/>
                <a:ext cx="190474" cy="190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42" name="TextBox 41">
                <a:extLst>
                  <a:ext uri="{FF2B5EF4-FFF2-40B4-BE49-F238E27FC236}">
                    <a16:creationId xmlns:a16="http://schemas.microsoft.com/office/drawing/2014/main" id="{5FBEDE9B-AB2E-471A-BD63-FF04C23981AD}"/>
                  </a:ext>
                </a:extLst>
              </p:cNvPr>
              <p:cNvSpPr txBox="1"/>
              <p:nvPr/>
            </p:nvSpPr>
            <p:spPr>
              <a:xfrm>
                <a:off x="4449195"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3">
            <a:extLst>
              <a:ext uri="{FF2B5EF4-FFF2-40B4-BE49-F238E27FC236}">
                <a16:creationId xmlns:a16="http://schemas.microsoft.com/office/drawing/2014/main" id="{9D4C1F62-54FE-44A0-8EF7-DB1785C6B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3">
            <a:extLst>
              <a:ext uri="{FF2B5EF4-FFF2-40B4-BE49-F238E27FC236}">
                <a16:creationId xmlns:a16="http://schemas.microsoft.com/office/drawing/2014/main" id="{51102076-5DFF-45E8-A5DF-BD190C274B4B}"/>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sp>
        <p:nvSpPr>
          <p:cNvPr id="23" name="직사각형 22">
            <a:extLst>
              <a:ext uri="{FF2B5EF4-FFF2-40B4-BE49-F238E27FC236}">
                <a16:creationId xmlns:a16="http://schemas.microsoft.com/office/drawing/2014/main" id="{4E4E56E4-32F7-464F-B553-73AEA00F1538}"/>
              </a:ext>
            </a:extLst>
          </p:cNvPr>
          <p:cNvSpPr/>
          <p:nvPr/>
        </p:nvSpPr>
        <p:spPr>
          <a:xfrm>
            <a:off x="222250" y="922338"/>
            <a:ext cx="4135438" cy="3384550"/>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6" name="직사각형 5">
            <a:extLst>
              <a:ext uri="{FF2B5EF4-FFF2-40B4-BE49-F238E27FC236}">
                <a16:creationId xmlns:a16="http://schemas.microsoft.com/office/drawing/2014/main" id="{99262D79-B430-47F1-8381-F970C099B82F}"/>
              </a:ext>
            </a:extLst>
          </p:cNvPr>
          <p:cNvSpPr/>
          <p:nvPr/>
        </p:nvSpPr>
        <p:spPr>
          <a:xfrm>
            <a:off x="400985" y="1293110"/>
            <a:ext cx="762000" cy="508000"/>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 name="직사각형 8">
            <a:extLst>
              <a:ext uri="{FF2B5EF4-FFF2-40B4-BE49-F238E27FC236}">
                <a16:creationId xmlns:a16="http://schemas.microsoft.com/office/drawing/2014/main" id="{F0163B7D-07F9-473E-A59C-1A2DCCC1E1C5}"/>
              </a:ext>
            </a:extLst>
          </p:cNvPr>
          <p:cNvSpPr/>
          <p:nvPr/>
        </p:nvSpPr>
        <p:spPr>
          <a:xfrm>
            <a:off x="4531021" y="2668228"/>
            <a:ext cx="4580467" cy="1477328"/>
          </a:xfrm>
          <a:prstGeom prst="rect">
            <a:avLst/>
          </a:prstGeom>
        </p:spPr>
        <p:txBody>
          <a:bodyPr>
            <a:spAutoFit/>
          </a:bodyPr>
          <a:lstStyle/>
          <a:p>
            <a:pPr algn="ctr">
              <a:defRPr/>
            </a:pPr>
            <a:r>
              <a:rPr lang="en-US" altLang="ko-KR" dirty="0">
                <a:ln>
                  <a:solidFill>
                    <a:srgbClr val="00427F">
                      <a:alpha val="0"/>
                    </a:srgbClr>
                  </a:solidFill>
                </a:ln>
                <a:latin typeface="+mn-lt"/>
              </a:rPr>
              <a:t>The sensor measures the heart rate </a:t>
            </a:r>
          </a:p>
          <a:p>
            <a:pPr algn="ctr">
              <a:defRPr/>
            </a:pPr>
            <a:r>
              <a:rPr lang="en-US" altLang="ko-KR" dirty="0">
                <a:ln>
                  <a:solidFill>
                    <a:srgbClr val="00427F">
                      <a:alpha val="0"/>
                    </a:srgbClr>
                  </a:solidFill>
                </a:ln>
                <a:latin typeface="+mn-lt"/>
              </a:rPr>
              <a:t>and fetal movement of the fetus by itself.</a:t>
            </a:r>
          </a:p>
          <a:p>
            <a:pPr algn="ctr">
              <a:defRPr/>
            </a:pPr>
            <a:r>
              <a:rPr lang="en-US" altLang="ko-KR" dirty="0">
                <a:ln>
                  <a:solidFill>
                    <a:srgbClr val="00427F">
                      <a:alpha val="0"/>
                    </a:srgbClr>
                  </a:solidFill>
                </a:ln>
                <a:latin typeface="+mn-lt"/>
              </a:rPr>
              <a:t>Assuming that it does, we use the </a:t>
            </a:r>
          </a:p>
          <a:p>
            <a:pPr algn="ctr">
              <a:defRPr/>
            </a:pPr>
            <a:r>
              <a:rPr lang="en-US" altLang="ko-KR" dirty="0">
                <a:ln>
                  <a:solidFill>
                    <a:srgbClr val="00427F">
                      <a:alpha val="0"/>
                    </a:srgbClr>
                  </a:solidFill>
                </a:ln>
                <a:solidFill>
                  <a:srgbClr val="0066CA"/>
                </a:solidFill>
                <a:latin typeface="+mn-lt"/>
              </a:rPr>
              <a:t>data generation program(pub-</a:t>
            </a:r>
            <a:r>
              <a:rPr lang="en-US" altLang="ko-KR" dirty="0" err="1">
                <a:ln>
                  <a:solidFill>
                    <a:srgbClr val="00427F">
                      <a:alpha val="0"/>
                    </a:srgbClr>
                  </a:solidFill>
                </a:ln>
                <a:solidFill>
                  <a:srgbClr val="0066CA"/>
                </a:solidFill>
                <a:latin typeface="+mn-lt"/>
              </a:rPr>
              <a:t>mqtt</a:t>
            </a:r>
            <a:r>
              <a:rPr lang="en-US" altLang="ko-KR" dirty="0">
                <a:ln>
                  <a:solidFill>
                    <a:srgbClr val="00427F">
                      <a:alpha val="0"/>
                    </a:srgbClr>
                  </a:solidFill>
                </a:ln>
                <a:solidFill>
                  <a:srgbClr val="0066CA"/>
                </a:solidFill>
                <a:latin typeface="+mn-lt"/>
              </a:rPr>
              <a:t>) </a:t>
            </a:r>
          </a:p>
          <a:p>
            <a:pPr algn="ctr">
              <a:defRPr/>
            </a:pPr>
            <a:r>
              <a:rPr lang="en-US" altLang="ko-KR" dirty="0">
                <a:ln>
                  <a:solidFill>
                    <a:srgbClr val="00427F">
                      <a:alpha val="0"/>
                    </a:srgbClr>
                  </a:solidFill>
                </a:ln>
                <a:latin typeface="+mn-lt"/>
              </a:rPr>
              <a:t>replacing sensor.</a:t>
            </a:r>
            <a:endParaRPr lang="ko-KR" altLang="en-US" dirty="0">
              <a:ln>
                <a:solidFill>
                  <a:srgbClr val="00427F">
                    <a:alpha val="0"/>
                  </a:srgbClr>
                </a:solidFill>
              </a:ln>
              <a:latin typeface="+mn-lt"/>
            </a:endParaRPr>
          </a:p>
        </p:txBody>
      </p:sp>
      <p:pic>
        <p:nvPicPr>
          <p:cNvPr id="97287" name="그림 13" descr="표지판이(가) 표시된 사진&#10;&#10;자동 생성된 설명">
            <a:extLst>
              <a:ext uri="{FF2B5EF4-FFF2-40B4-BE49-F238E27FC236}">
                <a16:creationId xmlns:a16="http://schemas.microsoft.com/office/drawing/2014/main" id="{FF31B93A-1DC3-4351-8113-BEE4F10EF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150" y="1173163"/>
            <a:ext cx="1408113"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288" name="그룹 9">
            <a:extLst>
              <a:ext uri="{FF2B5EF4-FFF2-40B4-BE49-F238E27FC236}">
                <a16:creationId xmlns:a16="http://schemas.microsoft.com/office/drawing/2014/main" id="{4CD8914F-D185-4D69-8D3E-123072C36253}"/>
              </a:ext>
            </a:extLst>
          </p:cNvPr>
          <p:cNvGrpSpPr>
            <a:grpSpLocks/>
          </p:cNvGrpSpPr>
          <p:nvPr/>
        </p:nvGrpSpPr>
        <p:grpSpPr bwMode="auto">
          <a:xfrm>
            <a:off x="381794" y="992187"/>
            <a:ext cx="3816350" cy="3159125"/>
            <a:chOff x="2057933" y="945587"/>
            <a:chExt cx="5017432" cy="3159124"/>
          </a:xfrm>
        </p:grpSpPr>
        <p:grpSp>
          <p:nvGrpSpPr>
            <p:cNvPr id="97295" name="그룹 6">
              <a:extLst>
                <a:ext uri="{FF2B5EF4-FFF2-40B4-BE49-F238E27FC236}">
                  <a16:creationId xmlns:a16="http://schemas.microsoft.com/office/drawing/2014/main" id="{B58F659B-6E91-44F3-943F-9369151212AF}"/>
                </a:ext>
              </a:extLst>
            </p:cNvPr>
            <p:cNvGrpSpPr>
              <a:grpSpLocks/>
            </p:cNvGrpSpPr>
            <p:nvPr/>
          </p:nvGrpSpPr>
          <p:grpSpPr bwMode="auto">
            <a:xfrm>
              <a:off x="2057933" y="945587"/>
              <a:ext cx="5017432" cy="3159124"/>
              <a:chOff x="2057933" y="945587"/>
              <a:chExt cx="5017432" cy="3159124"/>
            </a:xfrm>
          </p:grpSpPr>
          <p:pic>
            <p:nvPicPr>
              <p:cNvPr id="97298" name="그림 26">
                <a:extLst>
                  <a:ext uri="{FF2B5EF4-FFF2-40B4-BE49-F238E27FC236}">
                    <a16:creationId xmlns:a16="http://schemas.microsoft.com/office/drawing/2014/main" id="{15EE63C6-AD91-4D6D-9687-0C9908490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933" y="945587"/>
                <a:ext cx="5017432" cy="315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2D4BDC6F-945F-464E-B3C1-E4D0F1C82C14}"/>
                  </a:ext>
                </a:extLst>
              </p:cNvPr>
              <p:cNvSpPr txBox="1"/>
              <p:nvPr/>
            </p:nvSpPr>
            <p:spPr>
              <a:xfrm>
                <a:off x="2943078" y="1254568"/>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25" name="TextBox 24">
                <a:extLst>
                  <a:ext uri="{FF2B5EF4-FFF2-40B4-BE49-F238E27FC236}">
                    <a16:creationId xmlns:a16="http://schemas.microsoft.com/office/drawing/2014/main" id="{BDFFBC5D-665A-4DBD-A0BB-9E324E63FAA3}"/>
                  </a:ext>
                </a:extLst>
              </p:cNvPr>
              <p:cNvSpPr txBox="1"/>
              <p:nvPr/>
            </p:nvSpPr>
            <p:spPr>
              <a:xfrm>
                <a:off x="4455042" y="1804927"/>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18" name="TextBox 17">
              <a:extLst>
                <a:ext uri="{FF2B5EF4-FFF2-40B4-BE49-F238E27FC236}">
                  <a16:creationId xmlns:a16="http://schemas.microsoft.com/office/drawing/2014/main" id="{EEF71DCC-7BBA-42B5-A2F1-59CBA8F7D239}"/>
                </a:ext>
              </a:extLst>
            </p:cNvPr>
            <p:cNvSpPr txBox="1"/>
            <p:nvPr/>
          </p:nvSpPr>
          <p:spPr>
            <a:xfrm>
              <a:off x="3923738" y="2209415"/>
              <a:ext cx="502675"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19" name="TextBox 18">
              <a:extLst>
                <a:ext uri="{FF2B5EF4-FFF2-40B4-BE49-F238E27FC236}">
                  <a16:creationId xmlns:a16="http://schemas.microsoft.com/office/drawing/2014/main" id="{AE1A82F8-87C1-4378-BF6A-C1F5286F65B2}"/>
                </a:ext>
              </a:extLst>
            </p:cNvPr>
            <p:cNvSpPr txBox="1"/>
            <p:nvPr/>
          </p:nvSpPr>
          <p:spPr>
            <a:xfrm>
              <a:off x="3952367" y="2955691"/>
              <a:ext cx="502675"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pic>
        <p:nvPicPr>
          <p:cNvPr id="3" name="그림 2">
            <a:extLst>
              <a:ext uri="{FF2B5EF4-FFF2-40B4-BE49-F238E27FC236}">
                <a16:creationId xmlns:a16="http://schemas.microsoft.com/office/drawing/2014/main" id="{A79F19B7-C3DA-4655-875E-CFB4960AF05E}"/>
              </a:ext>
            </a:extLst>
          </p:cNvPr>
          <p:cNvPicPr>
            <a:picLocks/>
          </p:cNvPicPr>
          <p:nvPr/>
        </p:nvPicPr>
        <p:blipFill rotWithShape="1">
          <a:blip r:embed="rId6"/>
          <a:srcRect l="7377" r="7048"/>
          <a:stretch/>
        </p:blipFill>
        <p:spPr>
          <a:xfrm>
            <a:off x="423677" y="1543933"/>
            <a:ext cx="716616" cy="222955"/>
          </a:xfrm>
          <a:prstGeom prst="rect">
            <a:avLst/>
          </a:prstGeom>
        </p:spPr>
      </p:pic>
      <p:grpSp>
        <p:nvGrpSpPr>
          <p:cNvPr id="33" name="그룹 32">
            <a:extLst>
              <a:ext uri="{FF2B5EF4-FFF2-40B4-BE49-F238E27FC236}">
                <a16:creationId xmlns:a16="http://schemas.microsoft.com/office/drawing/2014/main" id="{C1EEB008-2B0D-44B0-A7C3-B0529ABBF807}"/>
              </a:ext>
            </a:extLst>
          </p:cNvPr>
          <p:cNvGrpSpPr>
            <a:grpSpLocks/>
          </p:cNvGrpSpPr>
          <p:nvPr/>
        </p:nvGrpSpPr>
        <p:grpSpPr bwMode="auto">
          <a:xfrm>
            <a:off x="2370138" y="4593768"/>
            <a:ext cx="4416425" cy="396875"/>
            <a:chOff x="2501899" y="4478004"/>
            <a:chExt cx="4416794" cy="397175"/>
          </a:xfrm>
        </p:grpSpPr>
        <p:sp>
          <p:nvSpPr>
            <p:cNvPr id="36" name="직사각형 35">
              <a:extLst>
                <a:ext uri="{FF2B5EF4-FFF2-40B4-BE49-F238E27FC236}">
                  <a16:creationId xmlns:a16="http://schemas.microsoft.com/office/drawing/2014/main" id="{298B9088-3EC6-46C7-9422-FB1D708D9CBB}"/>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39" name="TextBox 38">
              <a:extLst>
                <a:ext uri="{FF2B5EF4-FFF2-40B4-BE49-F238E27FC236}">
                  <a16:creationId xmlns:a16="http://schemas.microsoft.com/office/drawing/2014/main" id="{4702E50C-A3C2-4C44-A915-988830FA8814}"/>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How to transmit the medical data to the dashboard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40" name="그룹 2">
              <a:extLst>
                <a:ext uri="{FF2B5EF4-FFF2-40B4-BE49-F238E27FC236}">
                  <a16:creationId xmlns:a16="http://schemas.microsoft.com/office/drawing/2014/main" id="{CA2A4630-0E4D-4BBC-BAA5-6B2D233E6D6E}"/>
                </a:ext>
              </a:extLst>
            </p:cNvPr>
            <p:cNvGrpSpPr>
              <a:grpSpLocks/>
            </p:cNvGrpSpPr>
            <p:nvPr/>
          </p:nvGrpSpPr>
          <p:grpSpPr bwMode="auto">
            <a:xfrm>
              <a:off x="2656726" y="4553105"/>
              <a:ext cx="288887" cy="308010"/>
              <a:chOff x="4449195" y="1529797"/>
              <a:chExt cx="288823" cy="307812"/>
            </a:xfrm>
          </p:grpSpPr>
          <p:sp>
            <p:nvSpPr>
              <p:cNvPr id="41" name="타원 16">
                <a:extLst>
                  <a:ext uri="{FF2B5EF4-FFF2-40B4-BE49-F238E27FC236}">
                    <a16:creationId xmlns:a16="http://schemas.microsoft.com/office/drawing/2014/main" id="{C72E3711-694D-44A5-AC6E-59F17EA04AE4}"/>
                  </a:ext>
                </a:extLst>
              </p:cNvPr>
              <p:cNvSpPr/>
              <p:nvPr/>
            </p:nvSpPr>
            <p:spPr>
              <a:xfrm>
                <a:off x="4497574" y="1575408"/>
                <a:ext cx="190474" cy="190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42" name="TextBox 41">
                <a:extLst>
                  <a:ext uri="{FF2B5EF4-FFF2-40B4-BE49-F238E27FC236}">
                    <a16:creationId xmlns:a16="http://schemas.microsoft.com/office/drawing/2014/main" id="{3B697ED0-E24C-447C-A729-367415BB3B8C}"/>
                  </a:ext>
                </a:extLst>
              </p:cNvPr>
              <p:cNvSpPr txBox="1"/>
              <p:nvPr/>
            </p:nvSpPr>
            <p:spPr>
              <a:xfrm>
                <a:off x="4449195"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3">
            <a:extLst>
              <a:ext uri="{FF2B5EF4-FFF2-40B4-BE49-F238E27FC236}">
                <a16:creationId xmlns:a16="http://schemas.microsoft.com/office/drawing/2014/main" id="{48518617-007C-4EBE-BAC0-59D9EDCF5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직사각형 22">
            <a:extLst>
              <a:ext uri="{FF2B5EF4-FFF2-40B4-BE49-F238E27FC236}">
                <a16:creationId xmlns:a16="http://schemas.microsoft.com/office/drawing/2014/main" id="{76D17A6E-C40B-4354-812A-C03C32C35AA0}"/>
              </a:ext>
            </a:extLst>
          </p:cNvPr>
          <p:cNvSpPr/>
          <p:nvPr/>
        </p:nvSpPr>
        <p:spPr>
          <a:xfrm>
            <a:off x="222250" y="922338"/>
            <a:ext cx="4135438" cy="3384550"/>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6" name="직사각형 5">
            <a:extLst>
              <a:ext uri="{FF2B5EF4-FFF2-40B4-BE49-F238E27FC236}">
                <a16:creationId xmlns:a16="http://schemas.microsoft.com/office/drawing/2014/main" id="{6709C896-53EA-4D98-9243-62A54271E6A2}"/>
              </a:ext>
            </a:extLst>
          </p:cNvPr>
          <p:cNvSpPr/>
          <p:nvPr/>
        </p:nvSpPr>
        <p:spPr>
          <a:xfrm>
            <a:off x="1854200" y="1289050"/>
            <a:ext cx="762000" cy="50958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FFC000"/>
              </a:solidFill>
            </a:endParaRPr>
          </a:p>
        </p:txBody>
      </p:sp>
      <p:pic>
        <p:nvPicPr>
          <p:cNvPr id="99333" name="Picture 2">
            <a:extLst>
              <a:ext uri="{FF2B5EF4-FFF2-40B4-BE49-F238E27FC236}">
                <a16:creationId xmlns:a16="http://schemas.microsoft.com/office/drawing/2014/main" id="{9613B34D-FB7E-415A-ACE2-652982C84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75" y="2655888"/>
            <a:ext cx="45307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직사각형 13">
            <a:extLst>
              <a:ext uri="{FF2B5EF4-FFF2-40B4-BE49-F238E27FC236}">
                <a16:creationId xmlns:a16="http://schemas.microsoft.com/office/drawing/2014/main" id="{2BD0CF3B-FC1D-41FE-B306-7DB6482BB149}"/>
              </a:ext>
            </a:extLst>
          </p:cNvPr>
          <p:cNvSpPr/>
          <p:nvPr/>
        </p:nvSpPr>
        <p:spPr>
          <a:xfrm>
            <a:off x="4563533" y="1876840"/>
            <a:ext cx="4580467" cy="738664"/>
          </a:xfrm>
          <a:prstGeom prst="rect">
            <a:avLst/>
          </a:prstGeom>
        </p:spPr>
        <p:txBody>
          <a:bodyPr>
            <a:spAutoFit/>
          </a:bodyPr>
          <a:lstStyle/>
          <a:p>
            <a:pPr algn="ctr">
              <a:defRPr/>
            </a:pPr>
            <a:r>
              <a:rPr lang="en-US" altLang="ko-KR" sz="2400" dirty="0">
                <a:ln>
                  <a:solidFill>
                    <a:srgbClr val="00427F">
                      <a:alpha val="0"/>
                    </a:srgbClr>
                  </a:solidFill>
                </a:ln>
                <a:highlight>
                  <a:srgbClr val="9FD6EA"/>
                </a:highlight>
                <a:latin typeface="+mn-lt"/>
              </a:rPr>
              <a:t>  </a:t>
            </a:r>
            <a:r>
              <a:rPr lang="en-US" altLang="ko-KR" sz="2400" dirty="0" err="1">
                <a:ln>
                  <a:solidFill>
                    <a:srgbClr val="00427F">
                      <a:alpha val="0"/>
                    </a:srgbClr>
                  </a:solidFill>
                </a:ln>
                <a:highlight>
                  <a:srgbClr val="9FD6EA"/>
                </a:highlight>
                <a:latin typeface="+mn-lt"/>
              </a:rPr>
              <a:t>MQTT</a:t>
            </a:r>
            <a:r>
              <a:rPr lang="en-US" altLang="ko-KR" sz="2400" dirty="0" err="1">
                <a:ln>
                  <a:solidFill>
                    <a:srgbClr val="00427F">
                      <a:alpha val="0"/>
                    </a:srgbClr>
                  </a:solidFill>
                </a:ln>
                <a:solidFill>
                  <a:srgbClr val="9FD6EA"/>
                </a:solidFill>
                <a:highlight>
                  <a:srgbClr val="9FD6EA"/>
                </a:highlight>
                <a:latin typeface="+mn-lt"/>
              </a:rPr>
              <a:t>g</a:t>
            </a:r>
            <a:endParaRPr lang="en-US" altLang="ko-KR" sz="2400" dirty="0">
              <a:ln>
                <a:solidFill>
                  <a:srgbClr val="00427F">
                    <a:alpha val="0"/>
                  </a:srgbClr>
                </a:solidFill>
              </a:ln>
              <a:solidFill>
                <a:srgbClr val="9FD6EA"/>
              </a:solidFill>
              <a:highlight>
                <a:srgbClr val="9FD6EA"/>
              </a:highlight>
              <a:latin typeface="+mn-lt"/>
            </a:endParaRPr>
          </a:p>
          <a:p>
            <a:pPr algn="ctr">
              <a:defRPr/>
            </a:pPr>
            <a:r>
              <a:rPr lang="en-US" altLang="ko-KR" dirty="0">
                <a:ln>
                  <a:solidFill>
                    <a:srgbClr val="00427F">
                      <a:alpha val="0"/>
                    </a:srgbClr>
                  </a:solidFill>
                </a:ln>
                <a:latin typeface="+mn-lt"/>
              </a:rPr>
              <a:t>A communication protocol for IoT</a:t>
            </a:r>
          </a:p>
        </p:txBody>
      </p:sp>
      <p:sp>
        <p:nvSpPr>
          <p:cNvPr id="3" name="TextBox 2">
            <a:extLst>
              <a:ext uri="{FF2B5EF4-FFF2-40B4-BE49-F238E27FC236}">
                <a16:creationId xmlns:a16="http://schemas.microsoft.com/office/drawing/2014/main" id="{8E0F5E70-1140-46CE-A9CE-116C9DCA49AF}"/>
              </a:ext>
            </a:extLst>
          </p:cNvPr>
          <p:cNvSpPr txBox="1"/>
          <p:nvPr/>
        </p:nvSpPr>
        <p:spPr>
          <a:xfrm>
            <a:off x="6299768" y="3189969"/>
            <a:ext cx="1107996" cy="338554"/>
          </a:xfrm>
          <a:prstGeom prst="rect">
            <a:avLst/>
          </a:prstGeom>
          <a:noFill/>
        </p:spPr>
        <p:txBody>
          <a:bodyPr wrap="none">
            <a:spAutoFit/>
          </a:bodyPr>
          <a:lstStyle/>
          <a:p>
            <a:pPr algn="ctr">
              <a:defRPr/>
            </a:pPr>
            <a:r>
              <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RabbitMQ</a:t>
            </a:r>
            <a:endParaRPr lang="ko-KR" altLang="en-US"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18" name="TextBox 17">
            <a:extLst>
              <a:ext uri="{FF2B5EF4-FFF2-40B4-BE49-F238E27FC236}">
                <a16:creationId xmlns:a16="http://schemas.microsoft.com/office/drawing/2014/main" id="{23488313-9FF9-4202-97F8-5ABB7377CB4A}"/>
              </a:ext>
            </a:extLst>
          </p:cNvPr>
          <p:cNvSpPr txBox="1"/>
          <p:nvPr/>
        </p:nvSpPr>
        <p:spPr>
          <a:xfrm>
            <a:off x="7992531" y="3189969"/>
            <a:ext cx="1063094" cy="338554"/>
          </a:xfrm>
          <a:prstGeom prst="rect">
            <a:avLst/>
          </a:prstGeom>
          <a:noFill/>
        </p:spPr>
        <p:txBody>
          <a:bodyPr>
            <a:spAutoFit/>
          </a:bodyPr>
          <a:lstStyle/>
          <a:p>
            <a:pPr algn="ctr">
              <a:defRPr/>
            </a:pPr>
            <a:r>
              <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Sub-</a:t>
            </a:r>
            <a:r>
              <a:rPr lang="en-US" altLang="ko-KR" sz="1600" dirty="0" err="1">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99337" name="그룹 9">
            <a:extLst>
              <a:ext uri="{FF2B5EF4-FFF2-40B4-BE49-F238E27FC236}">
                <a16:creationId xmlns:a16="http://schemas.microsoft.com/office/drawing/2014/main" id="{0B3F1E35-B0A9-45B5-AD83-07D3C0EFF85F}"/>
              </a:ext>
            </a:extLst>
          </p:cNvPr>
          <p:cNvGrpSpPr>
            <a:grpSpLocks/>
          </p:cNvGrpSpPr>
          <p:nvPr/>
        </p:nvGrpSpPr>
        <p:grpSpPr bwMode="auto">
          <a:xfrm>
            <a:off x="350838" y="992188"/>
            <a:ext cx="3816350" cy="3159125"/>
            <a:chOff x="2057933" y="945587"/>
            <a:chExt cx="5017432" cy="3159124"/>
          </a:xfrm>
        </p:grpSpPr>
        <p:grpSp>
          <p:nvGrpSpPr>
            <p:cNvPr id="99345" name="그룹 6">
              <a:extLst>
                <a:ext uri="{FF2B5EF4-FFF2-40B4-BE49-F238E27FC236}">
                  <a16:creationId xmlns:a16="http://schemas.microsoft.com/office/drawing/2014/main" id="{F08BE5F4-A308-40D1-9CE9-0153690E0E18}"/>
                </a:ext>
              </a:extLst>
            </p:cNvPr>
            <p:cNvGrpSpPr>
              <a:grpSpLocks/>
            </p:cNvGrpSpPr>
            <p:nvPr/>
          </p:nvGrpSpPr>
          <p:grpSpPr bwMode="auto">
            <a:xfrm>
              <a:off x="2057933" y="945587"/>
              <a:ext cx="5017432" cy="3159124"/>
              <a:chOff x="2057933" y="945587"/>
              <a:chExt cx="5017432" cy="3159124"/>
            </a:xfrm>
          </p:grpSpPr>
          <p:pic>
            <p:nvPicPr>
              <p:cNvPr id="99348" name="그림 26">
                <a:extLst>
                  <a:ext uri="{FF2B5EF4-FFF2-40B4-BE49-F238E27FC236}">
                    <a16:creationId xmlns:a16="http://schemas.microsoft.com/office/drawing/2014/main" id="{CD5867DB-B1B8-4D29-A0BB-474670D8C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933" y="945587"/>
                <a:ext cx="5017432" cy="315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87300F48-D750-4E9D-8AC4-F1F7D0470075}"/>
                  </a:ext>
                </a:extLst>
              </p:cNvPr>
              <p:cNvSpPr txBox="1"/>
              <p:nvPr/>
            </p:nvSpPr>
            <p:spPr>
              <a:xfrm>
                <a:off x="2943078" y="1254568"/>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28" name="TextBox 27">
                <a:extLst>
                  <a:ext uri="{FF2B5EF4-FFF2-40B4-BE49-F238E27FC236}">
                    <a16:creationId xmlns:a16="http://schemas.microsoft.com/office/drawing/2014/main" id="{8EDF4462-6B94-4A5B-BF78-92EF71D9486D}"/>
                  </a:ext>
                </a:extLst>
              </p:cNvPr>
              <p:cNvSpPr txBox="1"/>
              <p:nvPr/>
            </p:nvSpPr>
            <p:spPr>
              <a:xfrm>
                <a:off x="4455042" y="1804927"/>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1" name="TextBox 20">
              <a:extLst>
                <a:ext uri="{FF2B5EF4-FFF2-40B4-BE49-F238E27FC236}">
                  <a16:creationId xmlns:a16="http://schemas.microsoft.com/office/drawing/2014/main" id="{A473DCE6-BA16-4580-A1C4-EDF5F5173D31}"/>
                </a:ext>
              </a:extLst>
            </p:cNvPr>
            <p:cNvSpPr txBox="1"/>
            <p:nvPr/>
          </p:nvSpPr>
          <p:spPr>
            <a:xfrm>
              <a:off x="3923738" y="2209415"/>
              <a:ext cx="502675"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25" name="TextBox 24">
              <a:extLst>
                <a:ext uri="{FF2B5EF4-FFF2-40B4-BE49-F238E27FC236}">
                  <a16:creationId xmlns:a16="http://schemas.microsoft.com/office/drawing/2014/main" id="{23BCA679-23C3-4818-B8E9-A49F3E8C4990}"/>
                </a:ext>
              </a:extLst>
            </p:cNvPr>
            <p:cNvSpPr txBox="1"/>
            <p:nvPr/>
          </p:nvSpPr>
          <p:spPr>
            <a:xfrm>
              <a:off x="3952367" y="2955691"/>
              <a:ext cx="502675"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9" name="TextBox 3">
            <a:extLst>
              <a:ext uri="{FF2B5EF4-FFF2-40B4-BE49-F238E27FC236}">
                <a16:creationId xmlns:a16="http://schemas.microsoft.com/office/drawing/2014/main" id="{6CCBAC0B-379C-4B3B-9789-717FF4CD3482}"/>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pic>
        <p:nvPicPr>
          <p:cNvPr id="24" name="그림 23">
            <a:extLst>
              <a:ext uri="{FF2B5EF4-FFF2-40B4-BE49-F238E27FC236}">
                <a16:creationId xmlns:a16="http://schemas.microsoft.com/office/drawing/2014/main" id="{8FB38210-A9C6-4C47-A52E-E7225769C7BB}"/>
              </a:ext>
            </a:extLst>
          </p:cNvPr>
          <p:cNvPicPr>
            <a:picLocks/>
          </p:cNvPicPr>
          <p:nvPr/>
        </p:nvPicPr>
        <p:blipFill rotWithShape="1">
          <a:blip r:embed="rId6"/>
          <a:srcRect l="4045" r="3794"/>
          <a:stretch/>
        </p:blipFill>
        <p:spPr>
          <a:xfrm>
            <a:off x="365005" y="1518352"/>
            <a:ext cx="746247" cy="246221"/>
          </a:xfrm>
          <a:prstGeom prst="rect">
            <a:avLst/>
          </a:prstGeom>
        </p:spPr>
      </p:pic>
      <p:grpSp>
        <p:nvGrpSpPr>
          <p:cNvPr id="30" name="그룹 32">
            <a:extLst>
              <a:ext uri="{FF2B5EF4-FFF2-40B4-BE49-F238E27FC236}">
                <a16:creationId xmlns:a16="http://schemas.microsoft.com/office/drawing/2014/main" id="{BF595663-FE1A-48BE-A547-495EA2DC49E6}"/>
              </a:ext>
            </a:extLst>
          </p:cNvPr>
          <p:cNvGrpSpPr>
            <a:grpSpLocks/>
          </p:cNvGrpSpPr>
          <p:nvPr/>
        </p:nvGrpSpPr>
        <p:grpSpPr bwMode="auto">
          <a:xfrm>
            <a:off x="2370138" y="4593768"/>
            <a:ext cx="4416425" cy="396875"/>
            <a:chOff x="2501899" y="4478004"/>
            <a:chExt cx="4416794" cy="397175"/>
          </a:xfrm>
        </p:grpSpPr>
        <p:sp>
          <p:nvSpPr>
            <p:cNvPr id="32" name="직사각형 31">
              <a:extLst>
                <a:ext uri="{FF2B5EF4-FFF2-40B4-BE49-F238E27FC236}">
                  <a16:creationId xmlns:a16="http://schemas.microsoft.com/office/drawing/2014/main" id="{4D9DD14C-FD32-4AF5-8E72-D9E6BE1CB2CE}"/>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35" name="TextBox 34">
              <a:extLst>
                <a:ext uri="{FF2B5EF4-FFF2-40B4-BE49-F238E27FC236}">
                  <a16:creationId xmlns:a16="http://schemas.microsoft.com/office/drawing/2014/main" id="{D029F9A8-5050-475B-BC28-72F91A4F779F}"/>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How to transmit the medical data to the dashboard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36" name="그룹 2">
              <a:extLst>
                <a:ext uri="{FF2B5EF4-FFF2-40B4-BE49-F238E27FC236}">
                  <a16:creationId xmlns:a16="http://schemas.microsoft.com/office/drawing/2014/main" id="{50353538-12EE-4077-BC86-B25B757CA9EC}"/>
                </a:ext>
              </a:extLst>
            </p:cNvPr>
            <p:cNvGrpSpPr>
              <a:grpSpLocks/>
            </p:cNvGrpSpPr>
            <p:nvPr/>
          </p:nvGrpSpPr>
          <p:grpSpPr bwMode="auto">
            <a:xfrm>
              <a:off x="2656726" y="4553105"/>
              <a:ext cx="288887" cy="308010"/>
              <a:chOff x="4449195" y="1529797"/>
              <a:chExt cx="288823" cy="307812"/>
            </a:xfrm>
          </p:grpSpPr>
          <p:sp>
            <p:nvSpPr>
              <p:cNvPr id="37" name="타원 16">
                <a:extLst>
                  <a:ext uri="{FF2B5EF4-FFF2-40B4-BE49-F238E27FC236}">
                    <a16:creationId xmlns:a16="http://schemas.microsoft.com/office/drawing/2014/main" id="{32733F28-760B-49B0-8E55-F2DBFD3E6B49}"/>
                  </a:ext>
                </a:extLst>
              </p:cNvPr>
              <p:cNvSpPr/>
              <p:nvPr/>
            </p:nvSpPr>
            <p:spPr>
              <a:xfrm>
                <a:off x="4497574" y="1575408"/>
                <a:ext cx="190474" cy="190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38" name="TextBox 37">
                <a:extLst>
                  <a:ext uri="{FF2B5EF4-FFF2-40B4-BE49-F238E27FC236}">
                    <a16:creationId xmlns:a16="http://schemas.microsoft.com/office/drawing/2014/main" id="{A1D63BF5-D95D-4989-9C63-CA52AA61708A}"/>
                  </a:ext>
                </a:extLst>
              </p:cNvPr>
              <p:cNvSpPr txBox="1"/>
              <p:nvPr/>
            </p:nvSpPr>
            <p:spPr>
              <a:xfrm>
                <a:off x="4449195"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3">
            <a:extLst>
              <a:ext uri="{FF2B5EF4-FFF2-40B4-BE49-F238E27FC236}">
                <a16:creationId xmlns:a16="http://schemas.microsoft.com/office/drawing/2014/main" id="{29AECB74-DDC2-421D-98A7-870A7EA28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직사각형 22">
            <a:extLst>
              <a:ext uri="{FF2B5EF4-FFF2-40B4-BE49-F238E27FC236}">
                <a16:creationId xmlns:a16="http://schemas.microsoft.com/office/drawing/2014/main" id="{EA2288FF-EE4A-4281-BDDC-7130573A2E74}"/>
              </a:ext>
            </a:extLst>
          </p:cNvPr>
          <p:cNvSpPr/>
          <p:nvPr/>
        </p:nvSpPr>
        <p:spPr>
          <a:xfrm>
            <a:off x="222250" y="922338"/>
            <a:ext cx="4135438" cy="3384550"/>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6" name="직사각형 5">
            <a:extLst>
              <a:ext uri="{FF2B5EF4-FFF2-40B4-BE49-F238E27FC236}">
                <a16:creationId xmlns:a16="http://schemas.microsoft.com/office/drawing/2014/main" id="{CD84E140-C7D2-454D-86A2-79E492D49677}"/>
              </a:ext>
            </a:extLst>
          </p:cNvPr>
          <p:cNvSpPr/>
          <p:nvPr/>
        </p:nvSpPr>
        <p:spPr>
          <a:xfrm>
            <a:off x="3309938" y="2801938"/>
            <a:ext cx="785812" cy="604837"/>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01381" name="그림 2" descr="그리기이(가) 표시된 사진&#10;&#10;자동 생성된 설명">
            <a:extLst>
              <a:ext uri="{FF2B5EF4-FFF2-40B4-BE49-F238E27FC236}">
                <a16:creationId xmlns:a16="http://schemas.microsoft.com/office/drawing/2014/main" id="{79F2F3DF-BFF1-4EBC-B9B7-FF3537679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938" y="1198563"/>
            <a:ext cx="124936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
            <a:extLst>
              <a:ext uri="{FF2B5EF4-FFF2-40B4-BE49-F238E27FC236}">
                <a16:creationId xmlns:a16="http://schemas.microsoft.com/office/drawing/2014/main" id="{A385FA3A-4D2D-408E-A657-46A8F2F87BA4}"/>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grpSp>
        <p:nvGrpSpPr>
          <p:cNvPr id="101384" name="그룹 6">
            <a:extLst>
              <a:ext uri="{FF2B5EF4-FFF2-40B4-BE49-F238E27FC236}">
                <a16:creationId xmlns:a16="http://schemas.microsoft.com/office/drawing/2014/main" id="{910A1050-8D47-4217-B0E3-5DDB1EC192BD}"/>
              </a:ext>
            </a:extLst>
          </p:cNvPr>
          <p:cNvGrpSpPr>
            <a:grpSpLocks/>
          </p:cNvGrpSpPr>
          <p:nvPr/>
        </p:nvGrpSpPr>
        <p:grpSpPr bwMode="auto">
          <a:xfrm>
            <a:off x="363537" y="992188"/>
            <a:ext cx="3816350" cy="3159125"/>
            <a:chOff x="2057933" y="945587"/>
            <a:chExt cx="5017432" cy="3159124"/>
          </a:xfrm>
        </p:grpSpPr>
        <p:pic>
          <p:nvPicPr>
            <p:cNvPr id="101386" name="그림 26">
              <a:extLst>
                <a:ext uri="{FF2B5EF4-FFF2-40B4-BE49-F238E27FC236}">
                  <a16:creationId xmlns:a16="http://schemas.microsoft.com/office/drawing/2014/main" id="{70501F3E-A7FD-45A6-A1ED-760E98441C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933" y="945587"/>
              <a:ext cx="5017432" cy="315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a:extLst>
                <a:ext uri="{FF2B5EF4-FFF2-40B4-BE49-F238E27FC236}">
                  <a16:creationId xmlns:a16="http://schemas.microsoft.com/office/drawing/2014/main" id="{61183126-33F9-4564-A60E-CC6B95AD9CA7}"/>
                </a:ext>
              </a:extLst>
            </p:cNvPr>
            <p:cNvSpPr txBox="1"/>
            <p:nvPr/>
          </p:nvSpPr>
          <p:spPr>
            <a:xfrm>
              <a:off x="2943078" y="1254568"/>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36" name="TextBox 35">
              <a:extLst>
                <a:ext uri="{FF2B5EF4-FFF2-40B4-BE49-F238E27FC236}">
                  <a16:creationId xmlns:a16="http://schemas.microsoft.com/office/drawing/2014/main" id="{1F91F218-D51F-415C-B8A2-FDE15A77E2A3}"/>
                </a:ext>
              </a:extLst>
            </p:cNvPr>
            <p:cNvSpPr txBox="1"/>
            <p:nvPr/>
          </p:nvSpPr>
          <p:spPr>
            <a:xfrm>
              <a:off x="4455042" y="1804927"/>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18" name="직사각형 17">
            <a:extLst>
              <a:ext uri="{FF2B5EF4-FFF2-40B4-BE49-F238E27FC236}">
                <a16:creationId xmlns:a16="http://schemas.microsoft.com/office/drawing/2014/main" id="{08ED2036-4D7C-40F9-89AE-195F5A64B0B9}"/>
              </a:ext>
            </a:extLst>
          </p:cNvPr>
          <p:cNvSpPr/>
          <p:nvPr/>
        </p:nvSpPr>
        <p:spPr>
          <a:xfrm>
            <a:off x="4433290" y="2568130"/>
            <a:ext cx="4629789" cy="1477328"/>
          </a:xfrm>
          <a:prstGeom prst="rect">
            <a:avLst/>
          </a:prstGeom>
        </p:spPr>
        <p:txBody>
          <a:bodyPr>
            <a:spAutoFit/>
          </a:bodyPr>
          <a:lstStyle/>
          <a:p>
            <a:pPr algn="ctr">
              <a:defRPr/>
            </a:pPr>
            <a:r>
              <a:rPr lang="en-US" altLang="ko-KR" dirty="0" err="1">
                <a:ln>
                  <a:solidFill>
                    <a:srgbClr val="00427F">
                      <a:alpha val="0"/>
                    </a:srgbClr>
                  </a:solidFill>
                </a:ln>
                <a:latin typeface="+mn-lt"/>
              </a:rPr>
              <a:t>Postgresql</a:t>
            </a:r>
            <a:endParaRPr lang="en-US" altLang="ko-KR" dirty="0">
              <a:ln>
                <a:solidFill>
                  <a:srgbClr val="00427F">
                    <a:alpha val="0"/>
                  </a:srgbClr>
                </a:solidFill>
              </a:ln>
              <a:latin typeface="+mn-lt"/>
            </a:endParaRPr>
          </a:p>
          <a:p>
            <a:pPr>
              <a:defRPr/>
            </a:pPr>
            <a:r>
              <a:rPr lang="en-US" altLang="ko-KR" dirty="0">
                <a:ln>
                  <a:solidFill>
                    <a:srgbClr val="00427F">
                      <a:alpha val="0"/>
                    </a:srgbClr>
                  </a:solidFill>
                </a:ln>
                <a:solidFill>
                  <a:schemeClr val="bg1"/>
                </a:solidFill>
                <a:latin typeface="+mn-lt"/>
              </a:rPr>
              <a:t>  </a:t>
            </a:r>
            <a:r>
              <a:rPr lang="en-US" altLang="ko-KR" dirty="0">
                <a:ln>
                  <a:solidFill>
                    <a:srgbClr val="00427F">
                      <a:alpha val="0"/>
                    </a:srgbClr>
                  </a:solidFill>
                </a:ln>
                <a:highlight>
                  <a:srgbClr val="9FD6EA"/>
                </a:highlight>
                <a:latin typeface="+mn-lt"/>
              </a:rPr>
              <a:t>STEP 1)</a:t>
            </a:r>
            <a:r>
              <a:rPr lang="en-US" altLang="ko-KR" dirty="0">
                <a:ln>
                  <a:solidFill>
                    <a:srgbClr val="00427F">
                      <a:alpha val="0"/>
                    </a:srgbClr>
                  </a:solidFill>
                </a:ln>
                <a:latin typeface="+mn-lt"/>
              </a:rPr>
              <a:t>  Using as a database, we made schema        	named ‘</a:t>
            </a:r>
            <a:r>
              <a:rPr lang="en-US" altLang="ko-KR" dirty="0" err="1">
                <a:ln>
                  <a:solidFill>
                    <a:srgbClr val="00427F">
                      <a:alpha val="0"/>
                    </a:srgbClr>
                  </a:solidFill>
                </a:ln>
                <a:latin typeface="+mn-lt"/>
              </a:rPr>
              <a:t>fetal_information</a:t>
            </a:r>
            <a:r>
              <a:rPr lang="en-US" altLang="ko-KR" dirty="0">
                <a:ln>
                  <a:solidFill>
                    <a:srgbClr val="00427F">
                      <a:alpha val="0"/>
                    </a:srgbClr>
                  </a:solidFill>
                </a:ln>
                <a:latin typeface="+mn-lt"/>
              </a:rPr>
              <a:t>’.</a:t>
            </a:r>
          </a:p>
          <a:p>
            <a:pPr>
              <a:defRPr/>
            </a:pPr>
            <a:r>
              <a:rPr lang="en-US" altLang="ko-KR" dirty="0">
                <a:ln>
                  <a:solidFill>
                    <a:srgbClr val="00427F">
                      <a:alpha val="0"/>
                    </a:srgbClr>
                  </a:solidFill>
                </a:ln>
                <a:latin typeface="+mn-lt"/>
              </a:rPr>
              <a:t>  </a:t>
            </a:r>
            <a:r>
              <a:rPr lang="en-US" altLang="ko-KR" dirty="0">
                <a:ln>
                  <a:solidFill>
                    <a:srgbClr val="00427F">
                      <a:alpha val="0"/>
                    </a:srgbClr>
                  </a:solidFill>
                </a:ln>
                <a:highlight>
                  <a:srgbClr val="9FD6EA"/>
                </a:highlight>
                <a:latin typeface="+mn-lt"/>
              </a:rPr>
              <a:t>STEP 2)</a:t>
            </a:r>
            <a:r>
              <a:rPr lang="en-US" altLang="ko-KR" dirty="0">
                <a:ln>
                  <a:solidFill>
                    <a:srgbClr val="00427F">
                      <a:alpha val="0"/>
                    </a:srgbClr>
                  </a:solidFill>
                </a:ln>
                <a:latin typeface="+mn-lt"/>
              </a:rPr>
              <a:t> we saved the data on the table named 	‘</a:t>
            </a:r>
            <a:r>
              <a:rPr lang="en-US" altLang="ko-KR" dirty="0" err="1">
                <a:ln>
                  <a:solidFill>
                    <a:srgbClr val="00427F">
                      <a:alpha val="0"/>
                    </a:srgbClr>
                  </a:solidFill>
                </a:ln>
                <a:latin typeface="+mn-lt"/>
              </a:rPr>
              <a:t>total_fetal_information</a:t>
            </a:r>
            <a:r>
              <a:rPr lang="en-US" altLang="ko-KR" dirty="0">
                <a:ln>
                  <a:solidFill>
                    <a:srgbClr val="00427F">
                      <a:alpha val="0"/>
                    </a:srgbClr>
                  </a:solidFill>
                </a:ln>
                <a:latin typeface="+mn-lt"/>
              </a:rPr>
              <a:t>’.</a:t>
            </a:r>
          </a:p>
        </p:txBody>
      </p:sp>
      <p:pic>
        <p:nvPicPr>
          <p:cNvPr id="19" name="그림 18">
            <a:extLst>
              <a:ext uri="{FF2B5EF4-FFF2-40B4-BE49-F238E27FC236}">
                <a16:creationId xmlns:a16="http://schemas.microsoft.com/office/drawing/2014/main" id="{53A29BF9-F4F1-48D7-9394-EB8B3E3DE29F}"/>
              </a:ext>
            </a:extLst>
          </p:cNvPr>
          <p:cNvPicPr>
            <a:picLocks/>
          </p:cNvPicPr>
          <p:nvPr/>
        </p:nvPicPr>
        <p:blipFill rotWithShape="1">
          <a:blip r:embed="rId6"/>
          <a:srcRect l="4045" r="3794"/>
          <a:stretch/>
        </p:blipFill>
        <p:spPr>
          <a:xfrm>
            <a:off x="380245" y="1518352"/>
            <a:ext cx="746247" cy="246221"/>
          </a:xfrm>
          <a:prstGeom prst="rect">
            <a:avLst/>
          </a:prstGeom>
        </p:spPr>
      </p:pic>
      <p:grpSp>
        <p:nvGrpSpPr>
          <p:cNvPr id="30" name="그룹 32">
            <a:extLst>
              <a:ext uri="{FF2B5EF4-FFF2-40B4-BE49-F238E27FC236}">
                <a16:creationId xmlns:a16="http://schemas.microsoft.com/office/drawing/2014/main" id="{E6616E29-0117-43AF-A327-BC98EB3E4180}"/>
              </a:ext>
            </a:extLst>
          </p:cNvPr>
          <p:cNvGrpSpPr>
            <a:grpSpLocks/>
          </p:cNvGrpSpPr>
          <p:nvPr/>
        </p:nvGrpSpPr>
        <p:grpSpPr bwMode="auto">
          <a:xfrm>
            <a:off x="2370138" y="4593768"/>
            <a:ext cx="4416425" cy="396875"/>
            <a:chOff x="2501899" y="4478004"/>
            <a:chExt cx="4416794" cy="397175"/>
          </a:xfrm>
        </p:grpSpPr>
        <p:sp>
          <p:nvSpPr>
            <p:cNvPr id="33" name="직사각형 32">
              <a:extLst>
                <a:ext uri="{FF2B5EF4-FFF2-40B4-BE49-F238E27FC236}">
                  <a16:creationId xmlns:a16="http://schemas.microsoft.com/office/drawing/2014/main" id="{D91BCDE9-B6FF-42CD-8358-5A097939589F}"/>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34" name="TextBox 33">
              <a:extLst>
                <a:ext uri="{FF2B5EF4-FFF2-40B4-BE49-F238E27FC236}">
                  <a16:creationId xmlns:a16="http://schemas.microsoft.com/office/drawing/2014/main" id="{735141D5-4569-4805-9D09-DD76075F1370}"/>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How to transmit the medical data to the dashboard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37" name="그룹 2">
              <a:extLst>
                <a:ext uri="{FF2B5EF4-FFF2-40B4-BE49-F238E27FC236}">
                  <a16:creationId xmlns:a16="http://schemas.microsoft.com/office/drawing/2014/main" id="{73518219-82F3-4041-A008-0A87D590054F}"/>
                </a:ext>
              </a:extLst>
            </p:cNvPr>
            <p:cNvGrpSpPr>
              <a:grpSpLocks/>
            </p:cNvGrpSpPr>
            <p:nvPr/>
          </p:nvGrpSpPr>
          <p:grpSpPr bwMode="auto">
            <a:xfrm>
              <a:off x="2656726" y="4553105"/>
              <a:ext cx="288887" cy="308010"/>
              <a:chOff x="4449195" y="1529797"/>
              <a:chExt cx="288823" cy="307812"/>
            </a:xfrm>
          </p:grpSpPr>
          <p:sp>
            <p:nvSpPr>
              <p:cNvPr id="38" name="타원 16">
                <a:extLst>
                  <a:ext uri="{FF2B5EF4-FFF2-40B4-BE49-F238E27FC236}">
                    <a16:creationId xmlns:a16="http://schemas.microsoft.com/office/drawing/2014/main" id="{50E3586A-2447-49EE-8273-B742B4437E5C}"/>
                  </a:ext>
                </a:extLst>
              </p:cNvPr>
              <p:cNvSpPr/>
              <p:nvPr/>
            </p:nvSpPr>
            <p:spPr>
              <a:xfrm>
                <a:off x="4497574" y="1575408"/>
                <a:ext cx="190474" cy="190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39" name="TextBox 38">
                <a:extLst>
                  <a:ext uri="{FF2B5EF4-FFF2-40B4-BE49-F238E27FC236}">
                    <a16:creationId xmlns:a16="http://schemas.microsoft.com/office/drawing/2014/main" id="{B9909AE0-87D7-4737-A5B7-2D0F39DB8441}"/>
                  </a:ext>
                </a:extLst>
              </p:cNvPr>
              <p:cNvSpPr txBox="1"/>
              <p:nvPr/>
            </p:nvSpPr>
            <p:spPr>
              <a:xfrm>
                <a:off x="4449195"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3">
            <a:extLst>
              <a:ext uri="{FF2B5EF4-FFF2-40B4-BE49-F238E27FC236}">
                <a16:creationId xmlns:a16="http://schemas.microsoft.com/office/drawing/2014/main" id="{7DD209CF-290B-4F14-8C67-9C926A772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28" name="그림 2" descr="그리기이(가) 표시된 사진&#10;&#10;자동 생성된 설명">
            <a:extLst>
              <a:ext uri="{FF2B5EF4-FFF2-40B4-BE49-F238E27FC236}">
                <a16:creationId xmlns:a16="http://schemas.microsoft.com/office/drawing/2014/main" id="{7A348A99-E42C-417D-B3DF-D4C6F69D76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938" y="1198563"/>
            <a:ext cx="124936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직사각형 14">
            <a:extLst>
              <a:ext uri="{FF2B5EF4-FFF2-40B4-BE49-F238E27FC236}">
                <a16:creationId xmlns:a16="http://schemas.microsoft.com/office/drawing/2014/main" id="{5005318F-ABAD-4CB9-9B0A-B02B619445BA}"/>
              </a:ext>
            </a:extLst>
          </p:cNvPr>
          <p:cNvSpPr/>
          <p:nvPr/>
        </p:nvSpPr>
        <p:spPr>
          <a:xfrm>
            <a:off x="0" y="3881824"/>
            <a:ext cx="4652619" cy="646331"/>
          </a:xfrm>
          <a:prstGeom prst="rect">
            <a:avLst/>
          </a:prstGeom>
        </p:spPr>
        <p:txBody>
          <a:bodyPr wrap="square">
            <a:spAutoFit/>
          </a:bodyPr>
          <a:lstStyle/>
          <a:p>
            <a:pPr algn="ctr">
              <a:defRPr/>
            </a:pPr>
            <a:r>
              <a:rPr lang="en-US" altLang="ko-KR" dirty="0">
                <a:ln>
                  <a:solidFill>
                    <a:srgbClr val="00427F">
                      <a:alpha val="0"/>
                    </a:srgbClr>
                  </a:solidFill>
                </a:ln>
                <a:latin typeface="+mn-lt"/>
              </a:rPr>
              <a:t>The data stored on the table ‘</a:t>
            </a:r>
            <a:r>
              <a:rPr lang="en-US" altLang="ko-KR" dirty="0" err="1">
                <a:ln>
                  <a:solidFill>
                    <a:srgbClr val="00427F">
                      <a:alpha val="0"/>
                    </a:srgbClr>
                  </a:solidFill>
                </a:ln>
                <a:latin typeface="+mn-lt"/>
              </a:rPr>
              <a:t>total_fetal_information</a:t>
            </a:r>
            <a:r>
              <a:rPr lang="en-US" altLang="ko-KR" dirty="0">
                <a:ln>
                  <a:solidFill>
                    <a:srgbClr val="00427F">
                      <a:alpha val="0"/>
                    </a:srgbClr>
                  </a:solidFill>
                </a:ln>
                <a:latin typeface="+mn-lt"/>
              </a:rPr>
              <a:t>’.</a:t>
            </a:r>
          </a:p>
        </p:txBody>
      </p:sp>
      <p:sp>
        <p:nvSpPr>
          <p:cNvPr id="18" name="TextBox 3">
            <a:extLst>
              <a:ext uri="{FF2B5EF4-FFF2-40B4-BE49-F238E27FC236}">
                <a16:creationId xmlns:a16="http://schemas.microsoft.com/office/drawing/2014/main" id="{43FC3CCE-517E-4EBB-9154-429049AC4F8C}"/>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pic>
        <p:nvPicPr>
          <p:cNvPr id="2" name="그림 1">
            <a:extLst>
              <a:ext uri="{FF2B5EF4-FFF2-40B4-BE49-F238E27FC236}">
                <a16:creationId xmlns:a16="http://schemas.microsoft.com/office/drawing/2014/main" id="{5DE48B76-E6FC-424F-A8F8-83346E0B9037}"/>
              </a:ext>
            </a:extLst>
          </p:cNvPr>
          <p:cNvPicPr>
            <a:picLocks noChangeAspect="1"/>
          </p:cNvPicPr>
          <p:nvPr/>
        </p:nvPicPr>
        <p:blipFill rotWithShape="1">
          <a:blip r:embed="rId5"/>
          <a:srcRect l="20531" t="58295" r="44734" b="8148"/>
          <a:stretch/>
        </p:blipFill>
        <p:spPr>
          <a:xfrm>
            <a:off x="138977" y="1066800"/>
            <a:ext cx="4289133" cy="2589853"/>
          </a:xfrm>
          <a:prstGeom prst="rect">
            <a:avLst/>
          </a:prstGeom>
        </p:spPr>
      </p:pic>
      <p:sp>
        <p:nvSpPr>
          <p:cNvPr id="14" name="직사각형 13">
            <a:extLst>
              <a:ext uri="{FF2B5EF4-FFF2-40B4-BE49-F238E27FC236}">
                <a16:creationId xmlns:a16="http://schemas.microsoft.com/office/drawing/2014/main" id="{C9F79EE1-F263-4336-87C2-878AB0AD48F5}"/>
              </a:ext>
            </a:extLst>
          </p:cNvPr>
          <p:cNvSpPr/>
          <p:nvPr/>
        </p:nvSpPr>
        <p:spPr>
          <a:xfrm>
            <a:off x="4433290" y="2568130"/>
            <a:ext cx="4629789" cy="1477328"/>
          </a:xfrm>
          <a:prstGeom prst="rect">
            <a:avLst/>
          </a:prstGeom>
        </p:spPr>
        <p:txBody>
          <a:bodyPr>
            <a:spAutoFit/>
          </a:bodyPr>
          <a:lstStyle/>
          <a:p>
            <a:pPr algn="ctr">
              <a:defRPr/>
            </a:pPr>
            <a:r>
              <a:rPr lang="en-US" altLang="ko-KR" dirty="0" err="1">
                <a:ln>
                  <a:solidFill>
                    <a:srgbClr val="00427F">
                      <a:alpha val="0"/>
                    </a:srgbClr>
                  </a:solidFill>
                </a:ln>
                <a:latin typeface="+mn-lt"/>
              </a:rPr>
              <a:t>Postgresql</a:t>
            </a:r>
            <a:endParaRPr lang="en-US" altLang="ko-KR" dirty="0">
              <a:ln>
                <a:solidFill>
                  <a:srgbClr val="00427F">
                    <a:alpha val="0"/>
                  </a:srgbClr>
                </a:solidFill>
              </a:ln>
              <a:latin typeface="+mn-lt"/>
            </a:endParaRPr>
          </a:p>
          <a:p>
            <a:pPr>
              <a:defRPr/>
            </a:pPr>
            <a:r>
              <a:rPr lang="en-US" altLang="ko-KR" dirty="0">
                <a:ln>
                  <a:solidFill>
                    <a:srgbClr val="00427F">
                      <a:alpha val="0"/>
                    </a:srgbClr>
                  </a:solidFill>
                </a:ln>
                <a:solidFill>
                  <a:schemeClr val="bg1"/>
                </a:solidFill>
                <a:latin typeface="+mn-lt"/>
              </a:rPr>
              <a:t>  </a:t>
            </a:r>
            <a:r>
              <a:rPr lang="en-US" altLang="ko-KR" dirty="0">
                <a:ln>
                  <a:solidFill>
                    <a:srgbClr val="00427F">
                      <a:alpha val="0"/>
                    </a:srgbClr>
                  </a:solidFill>
                </a:ln>
                <a:highlight>
                  <a:srgbClr val="9FD6EA"/>
                </a:highlight>
                <a:latin typeface="+mn-lt"/>
              </a:rPr>
              <a:t>STEP 1)</a:t>
            </a:r>
            <a:r>
              <a:rPr lang="en-US" altLang="ko-KR" dirty="0">
                <a:ln>
                  <a:solidFill>
                    <a:srgbClr val="00427F">
                      <a:alpha val="0"/>
                    </a:srgbClr>
                  </a:solidFill>
                </a:ln>
                <a:latin typeface="+mn-lt"/>
              </a:rPr>
              <a:t>  Using as a database, we made schema        	named ‘</a:t>
            </a:r>
            <a:r>
              <a:rPr lang="en-US" altLang="ko-KR" dirty="0" err="1">
                <a:ln>
                  <a:solidFill>
                    <a:srgbClr val="00427F">
                      <a:alpha val="0"/>
                    </a:srgbClr>
                  </a:solidFill>
                </a:ln>
                <a:latin typeface="+mn-lt"/>
              </a:rPr>
              <a:t>fetal_information</a:t>
            </a:r>
            <a:r>
              <a:rPr lang="en-US" altLang="ko-KR" dirty="0">
                <a:ln>
                  <a:solidFill>
                    <a:srgbClr val="00427F">
                      <a:alpha val="0"/>
                    </a:srgbClr>
                  </a:solidFill>
                </a:ln>
                <a:latin typeface="+mn-lt"/>
              </a:rPr>
              <a:t>’.</a:t>
            </a:r>
          </a:p>
          <a:p>
            <a:pPr>
              <a:defRPr/>
            </a:pPr>
            <a:r>
              <a:rPr lang="en-US" altLang="ko-KR" dirty="0">
                <a:ln>
                  <a:solidFill>
                    <a:srgbClr val="00427F">
                      <a:alpha val="0"/>
                    </a:srgbClr>
                  </a:solidFill>
                </a:ln>
                <a:latin typeface="+mn-lt"/>
              </a:rPr>
              <a:t>  </a:t>
            </a:r>
            <a:r>
              <a:rPr lang="en-US" altLang="ko-KR" dirty="0">
                <a:ln>
                  <a:solidFill>
                    <a:srgbClr val="00427F">
                      <a:alpha val="0"/>
                    </a:srgbClr>
                  </a:solidFill>
                </a:ln>
                <a:highlight>
                  <a:srgbClr val="9FD6EA"/>
                </a:highlight>
                <a:latin typeface="+mn-lt"/>
              </a:rPr>
              <a:t>STEP 2)</a:t>
            </a:r>
            <a:r>
              <a:rPr lang="en-US" altLang="ko-KR" dirty="0">
                <a:ln>
                  <a:solidFill>
                    <a:srgbClr val="00427F">
                      <a:alpha val="0"/>
                    </a:srgbClr>
                  </a:solidFill>
                </a:ln>
                <a:latin typeface="+mn-lt"/>
              </a:rPr>
              <a:t> we saved the data on the table named 	‘</a:t>
            </a:r>
            <a:r>
              <a:rPr lang="en-US" altLang="ko-KR" dirty="0" err="1">
                <a:ln>
                  <a:solidFill>
                    <a:srgbClr val="00427F">
                      <a:alpha val="0"/>
                    </a:srgbClr>
                  </a:solidFill>
                </a:ln>
                <a:latin typeface="+mn-lt"/>
              </a:rPr>
              <a:t>total_fetal_information</a:t>
            </a:r>
            <a:r>
              <a:rPr lang="en-US" altLang="ko-KR" dirty="0">
                <a:ln>
                  <a:solidFill>
                    <a:srgbClr val="00427F">
                      <a:alpha val="0"/>
                    </a:srgbClr>
                  </a:solidFill>
                </a:ln>
                <a:latin typeface="+mn-lt"/>
              </a:rPr>
              <a:t>’.</a:t>
            </a:r>
          </a:p>
        </p:txBody>
      </p:sp>
      <p:grpSp>
        <p:nvGrpSpPr>
          <p:cNvPr id="16" name="그룹 32">
            <a:extLst>
              <a:ext uri="{FF2B5EF4-FFF2-40B4-BE49-F238E27FC236}">
                <a16:creationId xmlns:a16="http://schemas.microsoft.com/office/drawing/2014/main" id="{9DCB8C73-0FE7-42D2-B64A-CE7F6B58F671}"/>
              </a:ext>
            </a:extLst>
          </p:cNvPr>
          <p:cNvGrpSpPr>
            <a:grpSpLocks/>
          </p:cNvGrpSpPr>
          <p:nvPr/>
        </p:nvGrpSpPr>
        <p:grpSpPr bwMode="auto">
          <a:xfrm>
            <a:off x="2370138" y="4593768"/>
            <a:ext cx="4416425" cy="396875"/>
            <a:chOff x="2501899" y="4478004"/>
            <a:chExt cx="4416794" cy="397175"/>
          </a:xfrm>
        </p:grpSpPr>
        <p:sp>
          <p:nvSpPr>
            <p:cNvPr id="17" name="직사각형 16">
              <a:extLst>
                <a:ext uri="{FF2B5EF4-FFF2-40B4-BE49-F238E27FC236}">
                  <a16:creationId xmlns:a16="http://schemas.microsoft.com/office/drawing/2014/main" id="{88CD7EBA-CCA3-467B-8716-7708F894CE62}"/>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21" name="TextBox 20">
              <a:extLst>
                <a:ext uri="{FF2B5EF4-FFF2-40B4-BE49-F238E27FC236}">
                  <a16:creationId xmlns:a16="http://schemas.microsoft.com/office/drawing/2014/main" id="{1D91756F-F185-4EE8-A1B2-4907DFB5B369}"/>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How to transmit the medical data to the dashboard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22" name="그룹 2">
              <a:extLst>
                <a:ext uri="{FF2B5EF4-FFF2-40B4-BE49-F238E27FC236}">
                  <a16:creationId xmlns:a16="http://schemas.microsoft.com/office/drawing/2014/main" id="{BF995625-B86A-48FB-B85F-25CBD384E251}"/>
                </a:ext>
              </a:extLst>
            </p:cNvPr>
            <p:cNvGrpSpPr>
              <a:grpSpLocks/>
            </p:cNvGrpSpPr>
            <p:nvPr/>
          </p:nvGrpSpPr>
          <p:grpSpPr bwMode="auto">
            <a:xfrm>
              <a:off x="2656726" y="4553105"/>
              <a:ext cx="288887" cy="308010"/>
              <a:chOff x="4449195" y="1529797"/>
              <a:chExt cx="288823" cy="307812"/>
            </a:xfrm>
          </p:grpSpPr>
          <p:sp>
            <p:nvSpPr>
              <p:cNvPr id="25" name="타원 16">
                <a:extLst>
                  <a:ext uri="{FF2B5EF4-FFF2-40B4-BE49-F238E27FC236}">
                    <a16:creationId xmlns:a16="http://schemas.microsoft.com/office/drawing/2014/main" id="{03C4744E-1AF4-42CD-AF15-413C7BB6A63C}"/>
                  </a:ext>
                </a:extLst>
              </p:cNvPr>
              <p:cNvSpPr/>
              <p:nvPr/>
            </p:nvSpPr>
            <p:spPr>
              <a:xfrm>
                <a:off x="4497574" y="1575408"/>
                <a:ext cx="190474" cy="190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6" name="TextBox 25">
                <a:extLst>
                  <a:ext uri="{FF2B5EF4-FFF2-40B4-BE49-F238E27FC236}">
                    <a16:creationId xmlns:a16="http://schemas.microsoft.com/office/drawing/2014/main" id="{E6B66E23-4206-4EDF-A8B2-09EEE6C285A6}"/>
                  </a:ext>
                </a:extLst>
              </p:cNvPr>
              <p:cNvSpPr txBox="1"/>
              <p:nvPr/>
            </p:nvSpPr>
            <p:spPr>
              <a:xfrm>
                <a:off x="4449195"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E402E3D8-BC4D-4B40-B1B7-77ECAF16F445}"/>
              </a:ext>
            </a:extLst>
          </p:cNvPr>
          <p:cNvSpPr/>
          <p:nvPr/>
        </p:nvSpPr>
        <p:spPr>
          <a:xfrm>
            <a:off x="222250" y="922338"/>
            <a:ext cx="4135438" cy="3384550"/>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pic>
        <p:nvPicPr>
          <p:cNvPr id="105475" name="Picture 3">
            <a:extLst>
              <a:ext uri="{FF2B5EF4-FFF2-40B4-BE49-F238E27FC236}">
                <a16:creationId xmlns:a16="http://schemas.microsoft.com/office/drawing/2014/main" id="{442A0399-8E74-4028-A381-86534450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직사각형 5">
            <a:extLst>
              <a:ext uri="{FF2B5EF4-FFF2-40B4-BE49-F238E27FC236}">
                <a16:creationId xmlns:a16="http://schemas.microsoft.com/office/drawing/2014/main" id="{55B02EB5-94C6-4FB0-9A68-87BDA02476B5}"/>
              </a:ext>
            </a:extLst>
          </p:cNvPr>
          <p:cNvSpPr/>
          <p:nvPr/>
        </p:nvSpPr>
        <p:spPr>
          <a:xfrm>
            <a:off x="1846263" y="2790825"/>
            <a:ext cx="785812" cy="57943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 name="직사각형 8">
            <a:extLst>
              <a:ext uri="{FF2B5EF4-FFF2-40B4-BE49-F238E27FC236}">
                <a16:creationId xmlns:a16="http://schemas.microsoft.com/office/drawing/2014/main" id="{35EF6019-99C8-46BB-9EE4-EE4EF25BC7B5}"/>
              </a:ext>
            </a:extLst>
          </p:cNvPr>
          <p:cNvSpPr/>
          <p:nvPr/>
        </p:nvSpPr>
        <p:spPr>
          <a:xfrm>
            <a:off x="4176461" y="2725885"/>
            <a:ext cx="5105904" cy="646331"/>
          </a:xfrm>
          <a:prstGeom prst="rect">
            <a:avLst/>
          </a:prstGeom>
        </p:spPr>
        <p:txBody>
          <a:bodyPr wrap="square">
            <a:spAutoFit/>
          </a:bodyPr>
          <a:lstStyle/>
          <a:p>
            <a:pPr algn="ctr">
              <a:defRPr/>
            </a:pPr>
            <a:r>
              <a:rPr lang="en-US" altLang="ko-KR" dirty="0">
                <a:ln>
                  <a:solidFill>
                    <a:srgbClr val="00427F">
                      <a:alpha val="0"/>
                    </a:srgbClr>
                  </a:solidFill>
                </a:ln>
                <a:latin typeface="+mn-lt"/>
              </a:rPr>
              <a:t>Server is a program using </a:t>
            </a:r>
          </a:p>
          <a:p>
            <a:pPr algn="ctr">
              <a:defRPr/>
            </a:pPr>
            <a:r>
              <a:rPr lang="en-US" altLang="ko-KR" b="1" dirty="0">
                <a:ln>
                  <a:solidFill>
                    <a:srgbClr val="00427F">
                      <a:alpha val="0"/>
                    </a:srgbClr>
                  </a:solidFill>
                </a:ln>
                <a:solidFill>
                  <a:srgbClr val="87C643"/>
                </a:solidFill>
                <a:latin typeface="+mn-lt"/>
              </a:rPr>
              <a:t>node.js</a:t>
            </a:r>
            <a:r>
              <a:rPr lang="en-US" altLang="ko-KR" dirty="0">
                <a:ln>
                  <a:solidFill>
                    <a:srgbClr val="00427F">
                      <a:alpha val="0"/>
                    </a:srgbClr>
                  </a:solidFill>
                </a:ln>
                <a:solidFill>
                  <a:srgbClr val="87C643"/>
                </a:solidFill>
                <a:latin typeface="+mn-lt"/>
              </a:rPr>
              <a:t> </a:t>
            </a:r>
            <a:r>
              <a:rPr lang="en-US" altLang="ko-KR" dirty="0">
                <a:ln>
                  <a:solidFill>
                    <a:srgbClr val="00427F">
                      <a:alpha val="0"/>
                    </a:srgbClr>
                  </a:solidFill>
                </a:ln>
                <a:latin typeface="+mn-lt"/>
              </a:rPr>
              <a:t>express framework.</a:t>
            </a:r>
          </a:p>
        </p:txBody>
      </p:sp>
      <p:grpSp>
        <p:nvGrpSpPr>
          <p:cNvPr id="105478" name="그룹 9">
            <a:extLst>
              <a:ext uri="{FF2B5EF4-FFF2-40B4-BE49-F238E27FC236}">
                <a16:creationId xmlns:a16="http://schemas.microsoft.com/office/drawing/2014/main" id="{222258B9-AD5D-446C-B4B0-B17D623BDBF9}"/>
              </a:ext>
            </a:extLst>
          </p:cNvPr>
          <p:cNvGrpSpPr>
            <a:grpSpLocks/>
          </p:cNvGrpSpPr>
          <p:nvPr/>
        </p:nvGrpSpPr>
        <p:grpSpPr bwMode="auto">
          <a:xfrm>
            <a:off x="350838" y="992188"/>
            <a:ext cx="3816350" cy="3159125"/>
            <a:chOff x="2057933" y="945587"/>
            <a:chExt cx="5017432" cy="3159124"/>
          </a:xfrm>
        </p:grpSpPr>
        <p:grpSp>
          <p:nvGrpSpPr>
            <p:cNvPr id="105487" name="그룹 6">
              <a:extLst>
                <a:ext uri="{FF2B5EF4-FFF2-40B4-BE49-F238E27FC236}">
                  <a16:creationId xmlns:a16="http://schemas.microsoft.com/office/drawing/2014/main" id="{B4C46F47-9289-4D92-ACE4-CB52F975EE03}"/>
                </a:ext>
              </a:extLst>
            </p:cNvPr>
            <p:cNvGrpSpPr>
              <a:grpSpLocks/>
            </p:cNvGrpSpPr>
            <p:nvPr/>
          </p:nvGrpSpPr>
          <p:grpSpPr bwMode="auto">
            <a:xfrm>
              <a:off x="2057933" y="945587"/>
              <a:ext cx="5017432" cy="3159124"/>
              <a:chOff x="2057933" y="945587"/>
              <a:chExt cx="5017432" cy="3159124"/>
            </a:xfrm>
          </p:grpSpPr>
          <p:pic>
            <p:nvPicPr>
              <p:cNvPr id="105490" name="그림 26">
                <a:extLst>
                  <a:ext uri="{FF2B5EF4-FFF2-40B4-BE49-F238E27FC236}">
                    <a16:creationId xmlns:a16="http://schemas.microsoft.com/office/drawing/2014/main" id="{52A4DAD6-6E1F-43E5-88EC-D94AFF3FB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933" y="945587"/>
                <a:ext cx="5017432" cy="315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A6300D9D-BE0F-4392-BCCF-363D3523B23F}"/>
                  </a:ext>
                </a:extLst>
              </p:cNvPr>
              <p:cNvSpPr txBox="1"/>
              <p:nvPr/>
            </p:nvSpPr>
            <p:spPr>
              <a:xfrm>
                <a:off x="2943078" y="1254568"/>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31" name="TextBox 30">
                <a:extLst>
                  <a:ext uri="{FF2B5EF4-FFF2-40B4-BE49-F238E27FC236}">
                    <a16:creationId xmlns:a16="http://schemas.microsoft.com/office/drawing/2014/main" id="{3743D39E-07A0-47C5-8996-2E0A4F2530AD}"/>
                  </a:ext>
                </a:extLst>
              </p:cNvPr>
              <p:cNvSpPr txBox="1"/>
              <p:nvPr/>
            </p:nvSpPr>
            <p:spPr>
              <a:xfrm>
                <a:off x="4455042" y="1804927"/>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6" name="TextBox 25">
              <a:extLst>
                <a:ext uri="{FF2B5EF4-FFF2-40B4-BE49-F238E27FC236}">
                  <a16:creationId xmlns:a16="http://schemas.microsoft.com/office/drawing/2014/main" id="{1D526E92-0A5F-45CF-A385-34A5E51A6078}"/>
                </a:ext>
              </a:extLst>
            </p:cNvPr>
            <p:cNvSpPr txBox="1"/>
            <p:nvPr/>
          </p:nvSpPr>
          <p:spPr>
            <a:xfrm>
              <a:off x="3923738" y="2209415"/>
              <a:ext cx="502675"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27" name="TextBox 26">
              <a:extLst>
                <a:ext uri="{FF2B5EF4-FFF2-40B4-BE49-F238E27FC236}">
                  <a16:creationId xmlns:a16="http://schemas.microsoft.com/office/drawing/2014/main" id="{A0C19C7F-F329-4D6A-8E7B-F4EE1C9EB009}"/>
                </a:ext>
              </a:extLst>
            </p:cNvPr>
            <p:cNvSpPr txBox="1"/>
            <p:nvPr/>
          </p:nvSpPr>
          <p:spPr>
            <a:xfrm>
              <a:off x="3952367" y="2955691"/>
              <a:ext cx="502675"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2" name="TextBox 3">
            <a:extLst>
              <a:ext uri="{FF2B5EF4-FFF2-40B4-BE49-F238E27FC236}">
                <a16:creationId xmlns:a16="http://schemas.microsoft.com/office/drawing/2014/main" id="{209DE5F2-6E59-4A5D-B310-B734D1938802}"/>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pic>
        <p:nvPicPr>
          <p:cNvPr id="105481" name="Picture 21" descr="express 설치 - 한 눈에 끝내는 Node.js">
            <a:extLst>
              <a:ext uri="{FF2B5EF4-FFF2-40B4-BE49-F238E27FC236}">
                <a16:creationId xmlns:a16="http://schemas.microsoft.com/office/drawing/2014/main" id="{E89B3DC7-E3D2-4003-BF40-ACFFB6BD1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5138" y="1312863"/>
            <a:ext cx="2482850"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그림 20">
            <a:extLst>
              <a:ext uri="{FF2B5EF4-FFF2-40B4-BE49-F238E27FC236}">
                <a16:creationId xmlns:a16="http://schemas.microsoft.com/office/drawing/2014/main" id="{8089AD64-0641-4822-A136-8E594B4D63D7}"/>
              </a:ext>
            </a:extLst>
          </p:cNvPr>
          <p:cNvPicPr>
            <a:picLocks/>
          </p:cNvPicPr>
          <p:nvPr/>
        </p:nvPicPr>
        <p:blipFill rotWithShape="1">
          <a:blip r:embed="rId6"/>
          <a:srcRect l="4045" r="3794"/>
          <a:stretch/>
        </p:blipFill>
        <p:spPr>
          <a:xfrm>
            <a:off x="365005" y="1518352"/>
            <a:ext cx="746247" cy="246221"/>
          </a:xfrm>
          <a:prstGeom prst="rect">
            <a:avLst/>
          </a:prstGeom>
        </p:spPr>
      </p:pic>
      <p:grpSp>
        <p:nvGrpSpPr>
          <p:cNvPr id="28" name="그룹 32">
            <a:extLst>
              <a:ext uri="{FF2B5EF4-FFF2-40B4-BE49-F238E27FC236}">
                <a16:creationId xmlns:a16="http://schemas.microsoft.com/office/drawing/2014/main" id="{9C502A6F-FE23-489C-8F97-A3F886BC5FD3}"/>
              </a:ext>
            </a:extLst>
          </p:cNvPr>
          <p:cNvGrpSpPr>
            <a:grpSpLocks/>
          </p:cNvGrpSpPr>
          <p:nvPr/>
        </p:nvGrpSpPr>
        <p:grpSpPr bwMode="auto">
          <a:xfrm>
            <a:off x="2370138" y="4593768"/>
            <a:ext cx="4416425" cy="396875"/>
            <a:chOff x="2501899" y="4478004"/>
            <a:chExt cx="4416794" cy="397175"/>
          </a:xfrm>
        </p:grpSpPr>
        <p:sp>
          <p:nvSpPr>
            <p:cNvPr id="33" name="직사각형 32">
              <a:extLst>
                <a:ext uri="{FF2B5EF4-FFF2-40B4-BE49-F238E27FC236}">
                  <a16:creationId xmlns:a16="http://schemas.microsoft.com/office/drawing/2014/main" id="{070A10D6-E829-4659-9B4F-0A2FAD064A4A}"/>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34" name="TextBox 33">
              <a:extLst>
                <a:ext uri="{FF2B5EF4-FFF2-40B4-BE49-F238E27FC236}">
                  <a16:creationId xmlns:a16="http://schemas.microsoft.com/office/drawing/2014/main" id="{43B3CD23-D495-4C0B-BD99-1FDBBDD467EB}"/>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How to transmit the medical data to the dashboard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35" name="그룹 2">
              <a:extLst>
                <a:ext uri="{FF2B5EF4-FFF2-40B4-BE49-F238E27FC236}">
                  <a16:creationId xmlns:a16="http://schemas.microsoft.com/office/drawing/2014/main" id="{05C70CBC-E6EE-4B6D-91EA-2F8DBF99FEE7}"/>
                </a:ext>
              </a:extLst>
            </p:cNvPr>
            <p:cNvGrpSpPr>
              <a:grpSpLocks/>
            </p:cNvGrpSpPr>
            <p:nvPr/>
          </p:nvGrpSpPr>
          <p:grpSpPr bwMode="auto">
            <a:xfrm>
              <a:off x="2656726" y="4553105"/>
              <a:ext cx="288887" cy="308010"/>
              <a:chOff x="4449195" y="1529797"/>
              <a:chExt cx="288823" cy="307812"/>
            </a:xfrm>
          </p:grpSpPr>
          <p:sp>
            <p:nvSpPr>
              <p:cNvPr id="36" name="타원 16">
                <a:extLst>
                  <a:ext uri="{FF2B5EF4-FFF2-40B4-BE49-F238E27FC236}">
                    <a16:creationId xmlns:a16="http://schemas.microsoft.com/office/drawing/2014/main" id="{CFADFC85-5B61-4779-A011-1BF7539C6CF6}"/>
                  </a:ext>
                </a:extLst>
              </p:cNvPr>
              <p:cNvSpPr/>
              <p:nvPr/>
            </p:nvSpPr>
            <p:spPr>
              <a:xfrm>
                <a:off x="4497574" y="1575408"/>
                <a:ext cx="190474" cy="190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37" name="TextBox 36">
                <a:extLst>
                  <a:ext uri="{FF2B5EF4-FFF2-40B4-BE49-F238E27FC236}">
                    <a16:creationId xmlns:a16="http://schemas.microsoft.com/office/drawing/2014/main" id="{966AF549-EC98-4B7A-BA43-4ADA9F319D87}"/>
                  </a:ext>
                </a:extLst>
              </p:cNvPr>
              <p:cNvSpPr txBox="1"/>
              <p:nvPr/>
            </p:nvSpPr>
            <p:spPr>
              <a:xfrm>
                <a:off x="4449195"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E29CB689-F498-4391-BC39-2E33E026DA77}"/>
              </a:ext>
            </a:extLst>
          </p:cNvPr>
          <p:cNvSpPr/>
          <p:nvPr/>
        </p:nvSpPr>
        <p:spPr>
          <a:xfrm>
            <a:off x="1844675" y="3502025"/>
            <a:ext cx="785813" cy="57943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07523" name="그룹 9">
            <a:extLst>
              <a:ext uri="{FF2B5EF4-FFF2-40B4-BE49-F238E27FC236}">
                <a16:creationId xmlns:a16="http://schemas.microsoft.com/office/drawing/2014/main" id="{319C5003-04C2-4CB4-B846-1F7EF8AC9618}"/>
              </a:ext>
            </a:extLst>
          </p:cNvPr>
          <p:cNvGrpSpPr>
            <a:grpSpLocks/>
          </p:cNvGrpSpPr>
          <p:nvPr/>
        </p:nvGrpSpPr>
        <p:grpSpPr bwMode="auto">
          <a:xfrm>
            <a:off x="350838" y="992188"/>
            <a:ext cx="3816350" cy="3159125"/>
            <a:chOff x="2057933" y="945587"/>
            <a:chExt cx="5017432" cy="3159124"/>
          </a:xfrm>
        </p:grpSpPr>
        <p:grpSp>
          <p:nvGrpSpPr>
            <p:cNvPr id="107535" name="그룹 6">
              <a:extLst>
                <a:ext uri="{FF2B5EF4-FFF2-40B4-BE49-F238E27FC236}">
                  <a16:creationId xmlns:a16="http://schemas.microsoft.com/office/drawing/2014/main" id="{F0D353C6-A4A4-4A4B-9FBB-F0E036EF2329}"/>
                </a:ext>
              </a:extLst>
            </p:cNvPr>
            <p:cNvGrpSpPr>
              <a:grpSpLocks/>
            </p:cNvGrpSpPr>
            <p:nvPr/>
          </p:nvGrpSpPr>
          <p:grpSpPr bwMode="auto">
            <a:xfrm>
              <a:off x="2057933" y="945587"/>
              <a:ext cx="5017432" cy="3159124"/>
              <a:chOff x="2057933" y="945587"/>
              <a:chExt cx="5017432" cy="3159124"/>
            </a:xfrm>
          </p:grpSpPr>
          <p:pic>
            <p:nvPicPr>
              <p:cNvPr id="107538" name="그림 26">
                <a:extLst>
                  <a:ext uri="{FF2B5EF4-FFF2-40B4-BE49-F238E27FC236}">
                    <a16:creationId xmlns:a16="http://schemas.microsoft.com/office/drawing/2014/main" id="{5A254C60-7303-42CE-B788-EF706A613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933" y="945587"/>
                <a:ext cx="5017432" cy="315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83142899-8FBD-4508-B636-545A7F93BE6D}"/>
                  </a:ext>
                </a:extLst>
              </p:cNvPr>
              <p:cNvSpPr txBox="1"/>
              <p:nvPr/>
            </p:nvSpPr>
            <p:spPr>
              <a:xfrm>
                <a:off x="2943078" y="1254568"/>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31" name="TextBox 30">
                <a:extLst>
                  <a:ext uri="{FF2B5EF4-FFF2-40B4-BE49-F238E27FC236}">
                    <a16:creationId xmlns:a16="http://schemas.microsoft.com/office/drawing/2014/main" id="{0B9E7F94-1A35-4BCE-8102-AEC3769D9F84}"/>
                  </a:ext>
                </a:extLst>
              </p:cNvPr>
              <p:cNvSpPr txBox="1"/>
              <p:nvPr/>
            </p:nvSpPr>
            <p:spPr>
              <a:xfrm>
                <a:off x="4455042" y="1804927"/>
                <a:ext cx="861432" cy="246221"/>
              </a:xfrm>
              <a:prstGeom prst="rect">
                <a:avLst/>
              </a:prstGeom>
              <a:noFill/>
            </p:spPr>
            <p:txBody>
              <a:bodyPr>
                <a:spAutoFit/>
              </a:bodyPr>
              <a:lstStyle/>
              <a:p>
                <a:pPr algn="ctr">
                  <a:defRPr/>
                </a:pPr>
                <a:r>
                  <a:rPr lang="en-US" altLang="ko-KR"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MQTT</a:t>
                </a:r>
                <a:endParaRPr lang="ko-KR" altLang="en-US" sz="10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6" name="TextBox 25">
              <a:extLst>
                <a:ext uri="{FF2B5EF4-FFF2-40B4-BE49-F238E27FC236}">
                  <a16:creationId xmlns:a16="http://schemas.microsoft.com/office/drawing/2014/main" id="{991C3674-13BD-4D02-A70E-0E4E3E3356EE}"/>
                </a:ext>
              </a:extLst>
            </p:cNvPr>
            <p:cNvSpPr txBox="1"/>
            <p:nvPr/>
          </p:nvSpPr>
          <p:spPr>
            <a:xfrm>
              <a:off x="3923738" y="2209415"/>
              <a:ext cx="502675"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27" name="TextBox 26">
              <a:extLst>
                <a:ext uri="{FF2B5EF4-FFF2-40B4-BE49-F238E27FC236}">
                  <a16:creationId xmlns:a16="http://schemas.microsoft.com/office/drawing/2014/main" id="{C92E5795-BA34-44E4-991A-47D4E424FBC1}"/>
                </a:ext>
              </a:extLst>
            </p:cNvPr>
            <p:cNvSpPr txBox="1"/>
            <p:nvPr/>
          </p:nvSpPr>
          <p:spPr>
            <a:xfrm>
              <a:off x="3952367" y="2955691"/>
              <a:ext cx="502675" cy="215444"/>
            </a:xfrm>
            <a:prstGeom prst="rect">
              <a:avLst/>
            </a:prstGeom>
            <a:noFill/>
          </p:spPr>
          <p:txBody>
            <a:bodyPr>
              <a:spAutoFit/>
            </a:bodyPr>
            <a:lstStyle/>
            <a:p>
              <a:pPr algn="ctr">
                <a:defRPr/>
              </a:pPr>
              <a:r>
                <a:rPr lang="en-US" altLang="ko-KR"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Pod</a:t>
              </a:r>
              <a:endParaRPr lang="ko-KR" altLang="en-US" sz="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pic>
        <p:nvPicPr>
          <p:cNvPr id="107524" name="Picture 3">
            <a:extLst>
              <a:ext uri="{FF2B5EF4-FFF2-40B4-BE49-F238E27FC236}">
                <a16:creationId xmlns:a16="http://schemas.microsoft.com/office/drawing/2014/main" id="{9ED0F1CE-7BEB-49F7-8523-A97E7D5FF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직사각형 22">
            <a:extLst>
              <a:ext uri="{FF2B5EF4-FFF2-40B4-BE49-F238E27FC236}">
                <a16:creationId xmlns:a16="http://schemas.microsoft.com/office/drawing/2014/main" id="{247165E6-C890-4F3B-B682-633ACEA73D90}"/>
              </a:ext>
            </a:extLst>
          </p:cNvPr>
          <p:cNvSpPr/>
          <p:nvPr/>
        </p:nvSpPr>
        <p:spPr>
          <a:xfrm>
            <a:off x="222250" y="922338"/>
            <a:ext cx="4135438" cy="3384550"/>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9" name="직사각형 8">
            <a:extLst>
              <a:ext uri="{FF2B5EF4-FFF2-40B4-BE49-F238E27FC236}">
                <a16:creationId xmlns:a16="http://schemas.microsoft.com/office/drawing/2014/main" id="{4428DF4E-CAFC-4F7E-8D83-45E97C6311C3}"/>
              </a:ext>
            </a:extLst>
          </p:cNvPr>
          <p:cNvSpPr/>
          <p:nvPr/>
        </p:nvSpPr>
        <p:spPr>
          <a:xfrm>
            <a:off x="4346046" y="2951215"/>
            <a:ext cx="4580467" cy="646331"/>
          </a:xfrm>
          <a:prstGeom prst="rect">
            <a:avLst/>
          </a:prstGeom>
        </p:spPr>
        <p:txBody>
          <a:bodyPr>
            <a:spAutoFit/>
          </a:bodyPr>
          <a:lstStyle/>
          <a:p>
            <a:pPr algn="ctr">
              <a:defRPr/>
            </a:pPr>
            <a:r>
              <a:rPr lang="en-US" altLang="ko-KR" dirty="0">
                <a:ln>
                  <a:solidFill>
                    <a:srgbClr val="00427F">
                      <a:alpha val="0"/>
                    </a:srgbClr>
                  </a:solidFill>
                </a:ln>
                <a:latin typeface="+mn-lt"/>
              </a:rPr>
              <a:t>Using the data from </a:t>
            </a:r>
            <a:r>
              <a:rPr lang="en-US" altLang="ko-KR" dirty="0" err="1">
                <a:ln>
                  <a:solidFill>
                    <a:srgbClr val="00427F">
                      <a:alpha val="0"/>
                    </a:srgbClr>
                  </a:solidFill>
                </a:ln>
                <a:latin typeface="+mn-lt"/>
              </a:rPr>
              <a:t>postgresql</a:t>
            </a:r>
            <a:r>
              <a:rPr lang="en-US" altLang="ko-KR" dirty="0">
                <a:ln>
                  <a:solidFill>
                    <a:srgbClr val="00427F">
                      <a:alpha val="0"/>
                    </a:srgbClr>
                  </a:solidFill>
                </a:ln>
                <a:latin typeface="+mn-lt"/>
              </a:rPr>
              <a:t>,</a:t>
            </a:r>
          </a:p>
          <a:p>
            <a:pPr algn="ctr">
              <a:defRPr/>
            </a:pPr>
            <a:r>
              <a:rPr lang="en-US" altLang="ko-KR" dirty="0">
                <a:ln>
                  <a:solidFill>
                    <a:srgbClr val="00427F">
                      <a:alpha val="0"/>
                    </a:srgbClr>
                  </a:solidFill>
                </a:ln>
                <a:latin typeface="+mn-lt"/>
              </a:rPr>
              <a:t>we visualize it on dashboard.</a:t>
            </a:r>
          </a:p>
        </p:txBody>
      </p:sp>
      <p:sp>
        <p:nvSpPr>
          <p:cNvPr id="21" name="TextBox 3">
            <a:extLst>
              <a:ext uri="{FF2B5EF4-FFF2-40B4-BE49-F238E27FC236}">
                <a16:creationId xmlns:a16="http://schemas.microsoft.com/office/drawing/2014/main" id="{7A603EBA-9345-4A6D-BB12-6D52B8393E0A}"/>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pic>
        <p:nvPicPr>
          <p:cNvPr id="107529" name="그림 3" descr="그리기, 표지판이(가) 표시된 사진&#10;&#10;자동 생성된 설명">
            <a:extLst>
              <a:ext uri="{FF2B5EF4-FFF2-40B4-BE49-F238E27FC236}">
                <a16:creationId xmlns:a16="http://schemas.microsoft.com/office/drawing/2014/main" id="{D5BCC86A-4811-425F-88CC-569F880D0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4400" y="1227138"/>
            <a:ext cx="1444625"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그림 21">
            <a:extLst>
              <a:ext uri="{FF2B5EF4-FFF2-40B4-BE49-F238E27FC236}">
                <a16:creationId xmlns:a16="http://schemas.microsoft.com/office/drawing/2014/main" id="{0A32980C-2AEB-4D02-9E39-DD86188FA3BC}"/>
              </a:ext>
            </a:extLst>
          </p:cNvPr>
          <p:cNvPicPr>
            <a:picLocks/>
          </p:cNvPicPr>
          <p:nvPr/>
        </p:nvPicPr>
        <p:blipFill rotWithShape="1">
          <a:blip r:embed="rId6"/>
          <a:srcRect l="4045" r="3794"/>
          <a:stretch/>
        </p:blipFill>
        <p:spPr>
          <a:xfrm>
            <a:off x="365005" y="1518352"/>
            <a:ext cx="746247" cy="246221"/>
          </a:xfrm>
          <a:prstGeom prst="rect">
            <a:avLst/>
          </a:prstGeom>
        </p:spPr>
      </p:pic>
      <p:grpSp>
        <p:nvGrpSpPr>
          <p:cNvPr id="28" name="그룹 32">
            <a:extLst>
              <a:ext uri="{FF2B5EF4-FFF2-40B4-BE49-F238E27FC236}">
                <a16:creationId xmlns:a16="http://schemas.microsoft.com/office/drawing/2014/main" id="{CE393AF9-7308-4826-A249-AA88A52FFB58}"/>
              </a:ext>
            </a:extLst>
          </p:cNvPr>
          <p:cNvGrpSpPr>
            <a:grpSpLocks/>
          </p:cNvGrpSpPr>
          <p:nvPr/>
        </p:nvGrpSpPr>
        <p:grpSpPr bwMode="auto">
          <a:xfrm>
            <a:off x="2370138" y="4593768"/>
            <a:ext cx="4416425" cy="396875"/>
            <a:chOff x="2501899" y="4478004"/>
            <a:chExt cx="4416794" cy="397175"/>
          </a:xfrm>
        </p:grpSpPr>
        <p:sp>
          <p:nvSpPr>
            <p:cNvPr id="33" name="직사각형 32">
              <a:extLst>
                <a:ext uri="{FF2B5EF4-FFF2-40B4-BE49-F238E27FC236}">
                  <a16:creationId xmlns:a16="http://schemas.microsoft.com/office/drawing/2014/main" id="{1336D4B2-C56F-4D3B-9CD0-B764E1B67507}"/>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34" name="TextBox 33">
              <a:extLst>
                <a:ext uri="{FF2B5EF4-FFF2-40B4-BE49-F238E27FC236}">
                  <a16:creationId xmlns:a16="http://schemas.microsoft.com/office/drawing/2014/main" id="{D7FA4257-A57B-4D1B-B066-7EEC03890FC0}"/>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How to transmit the medical data to the dashboard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35" name="그룹 2">
              <a:extLst>
                <a:ext uri="{FF2B5EF4-FFF2-40B4-BE49-F238E27FC236}">
                  <a16:creationId xmlns:a16="http://schemas.microsoft.com/office/drawing/2014/main" id="{944D17BB-372B-4A72-8F91-0A1DCA9D8971}"/>
                </a:ext>
              </a:extLst>
            </p:cNvPr>
            <p:cNvGrpSpPr>
              <a:grpSpLocks/>
            </p:cNvGrpSpPr>
            <p:nvPr/>
          </p:nvGrpSpPr>
          <p:grpSpPr bwMode="auto">
            <a:xfrm>
              <a:off x="2656726" y="4553105"/>
              <a:ext cx="288887" cy="308010"/>
              <a:chOff x="4449195" y="1529797"/>
              <a:chExt cx="288823" cy="307812"/>
            </a:xfrm>
          </p:grpSpPr>
          <p:sp>
            <p:nvSpPr>
              <p:cNvPr id="36" name="타원 16">
                <a:extLst>
                  <a:ext uri="{FF2B5EF4-FFF2-40B4-BE49-F238E27FC236}">
                    <a16:creationId xmlns:a16="http://schemas.microsoft.com/office/drawing/2014/main" id="{B55DC218-C124-440F-A02E-115A284CB733}"/>
                  </a:ext>
                </a:extLst>
              </p:cNvPr>
              <p:cNvSpPr/>
              <p:nvPr/>
            </p:nvSpPr>
            <p:spPr>
              <a:xfrm>
                <a:off x="4497574" y="1575408"/>
                <a:ext cx="190474" cy="190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37" name="TextBox 36">
                <a:extLst>
                  <a:ext uri="{FF2B5EF4-FFF2-40B4-BE49-F238E27FC236}">
                    <a16:creationId xmlns:a16="http://schemas.microsoft.com/office/drawing/2014/main" id="{1BD962BD-7BF1-44BF-80D7-16B1F59442DD}"/>
                  </a:ext>
                </a:extLst>
              </p:cNvPr>
              <p:cNvSpPr txBox="1"/>
              <p:nvPr/>
            </p:nvSpPr>
            <p:spPr>
              <a:xfrm>
                <a:off x="4449195"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a:extLst>
              <a:ext uri="{FF2B5EF4-FFF2-40B4-BE49-F238E27FC236}">
                <a16:creationId xmlns:a16="http://schemas.microsoft.com/office/drawing/2014/main" id="{E7C6EAA4-FDEA-4457-86B2-55EC7A5B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3">
            <a:extLst>
              <a:ext uri="{FF2B5EF4-FFF2-40B4-BE49-F238E27FC236}">
                <a16:creationId xmlns:a16="http://schemas.microsoft.com/office/drawing/2014/main" id="{E36C4237-BAE2-484A-96B5-B974F5D5D6E5}"/>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grpSp>
        <p:nvGrpSpPr>
          <p:cNvPr id="109572" name="그룹 32">
            <a:extLst>
              <a:ext uri="{FF2B5EF4-FFF2-40B4-BE49-F238E27FC236}">
                <a16:creationId xmlns:a16="http://schemas.microsoft.com/office/drawing/2014/main" id="{79937F01-88E0-40F3-A2EC-6EF9F1CE0079}"/>
              </a:ext>
            </a:extLst>
          </p:cNvPr>
          <p:cNvGrpSpPr>
            <a:grpSpLocks/>
          </p:cNvGrpSpPr>
          <p:nvPr/>
        </p:nvGrpSpPr>
        <p:grpSpPr bwMode="auto">
          <a:xfrm>
            <a:off x="2387600" y="4652963"/>
            <a:ext cx="4416425" cy="396875"/>
            <a:chOff x="2501899" y="4478004"/>
            <a:chExt cx="4416794" cy="397175"/>
          </a:xfrm>
        </p:grpSpPr>
        <p:sp>
          <p:nvSpPr>
            <p:cNvPr id="19" name="직사각형 18">
              <a:extLst>
                <a:ext uri="{FF2B5EF4-FFF2-40B4-BE49-F238E27FC236}">
                  <a16:creationId xmlns:a16="http://schemas.microsoft.com/office/drawing/2014/main" id="{37A971BE-1F64-48B1-ACDE-27F24924B6D6}"/>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20" name="TextBox 19">
              <a:extLst>
                <a:ext uri="{FF2B5EF4-FFF2-40B4-BE49-F238E27FC236}">
                  <a16:creationId xmlns:a16="http://schemas.microsoft.com/office/drawing/2014/main" id="{765752AE-29A3-48B4-A852-A9F15846207B}"/>
                </a:ext>
              </a:extLst>
            </p:cNvPr>
            <p:cNvSpPr txBox="1"/>
            <p:nvPr/>
          </p:nvSpPr>
          <p:spPr>
            <a:xfrm>
              <a:off x="2895993" y="4539008"/>
              <a:ext cx="4022700" cy="293829"/>
            </a:xfrm>
            <a:prstGeom prst="rect">
              <a:avLst/>
            </a:prstGeom>
            <a:noFill/>
          </p:spPr>
          <p:txBody>
            <a:bodyPr>
              <a:spAutoFit/>
            </a:bodyPr>
            <a:lstStyle/>
            <a:p>
              <a:pPr algn="ct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Dashboard with access of Patient and Doctor</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109577" name="그룹 2">
              <a:extLst>
                <a:ext uri="{FF2B5EF4-FFF2-40B4-BE49-F238E27FC236}">
                  <a16:creationId xmlns:a16="http://schemas.microsoft.com/office/drawing/2014/main" id="{8D5746DB-711E-4BD4-B1E6-5FB254548D50}"/>
                </a:ext>
              </a:extLst>
            </p:cNvPr>
            <p:cNvGrpSpPr>
              <a:grpSpLocks/>
            </p:cNvGrpSpPr>
            <p:nvPr/>
          </p:nvGrpSpPr>
          <p:grpSpPr bwMode="auto">
            <a:xfrm>
              <a:off x="2656727" y="4553105"/>
              <a:ext cx="288887" cy="308010"/>
              <a:chOff x="4449196" y="1529797"/>
              <a:chExt cx="288823" cy="307812"/>
            </a:xfrm>
          </p:grpSpPr>
          <p:sp>
            <p:nvSpPr>
              <p:cNvPr id="25" name="타원 16">
                <a:extLst>
                  <a:ext uri="{FF2B5EF4-FFF2-40B4-BE49-F238E27FC236}">
                    <a16:creationId xmlns:a16="http://schemas.microsoft.com/office/drawing/2014/main" id="{37E1D053-1F10-4711-BFD9-BC92BFF499A8}"/>
                  </a:ext>
                </a:extLst>
              </p:cNvPr>
              <p:cNvSpPr/>
              <p:nvPr/>
            </p:nvSpPr>
            <p:spPr>
              <a:xfrm>
                <a:off x="4497574" y="1575408"/>
                <a:ext cx="190474" cy="190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8" name="TextBox 27">
                <a:extLst>
                  <a:ext uri="{FF2B5EF4-FFF2-40B4-BE49-F238E27FC236}">
                    <a16:creationId xmlns:a16="http://schemas.microsoft.com/office/drawing/2014/main" id="{68EA34A0-8B8F-4B88-9885-80C385711331}"/>
                  </a:ext>
                </a:extLst>
              </p:cNvPr>
              <p:cNvSpPr txBox="1"/>
              <p:nvPr/>
            </p:nvSpPr>
            <p:spPr>
              <a:xfrm>
                <a:off x="4449196"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2</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pic>
        <p:nvPicPr>
          <p:cNvPr id="109573" name="그림 2">
            <a:extLst>
              <a:ext uri="{FF2B5EF4-FFF2-40B4-BE49-F238E27FC236}">
                <a16:creationId xmlns:a16="http://schemas.microsoft.com/office/drawing/2014/main" id="{09999BBD-E7B2-4B4D-9907-611B8D706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021" r="49637" b="3487"/>
          <a:stretch>
            <a:fillRect/>
          </a:stretch>
        </p:blipFill>
        <p:spPr bwMode="auto">
          <a:xfrm>
            <a:off x="434975" y="841375"/>
            <a:ext cx="39624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그림 12">
            <a:extLst>
              <a:ext uri="{FF2B5EF4-FFF2-40B4-BE49-F238E27FC236}">
                <a16:creationId xmlns:a16="http://schemas.microsoft.com/office/drawing/2014/main" id="{13BA102D-C8B9-4BC8-9303-A4C8A2894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000" t="12021" b="3487"/>
          <a:stretch>
            <a:fillRect/>
          </a:stretch>
        </p:blipFill>
        <p:spPr bwMode="auto">
          <a:xfrm>
            <a:off x="4746625" y="841375"/>
            <a:ext cx="3933825"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327C8D4-FAD1-4637-BE53-3F88875235C6}"/>
              </a:ext>
            </a:extLst>
          </p:cNvPr>
          <p:cNvSpPr/>
          <p:nvPr/>
        </p:nvSpPr>
        <p:spPr>
          <a:xfrm>
            <a:off x="2717800" y="760413"/>
            <a:ext cx="3724275" cy="4167187"/>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pic>
        <p:nvPicPr>
          <p:cNvPr id="60419" name="Picture 3">
            <a:extLst>
              <a:ext uri="{FF2B5EF4-FFF2-40B4-BE49-F238E27FC236}">
                <a16:creationId xmlns:a16="http://schemas.microsoft.com/office/drawing/2014/main" id="{54D890F6-CB8B-499F-BF98-8EE4DFFF3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3">
            <a:extLst>
              <a:ext uri="{FF2B5EF4-FFF2-40B4-BE49-F238E27FC236}">
                <a16:creationId xmlns:a16="http://schemas.microsoft.com/office/drawing/2014/main" id="{A41FEBF6-84F7-48AE-BD28-8B99A27282DF}"/>
              </a:ext>
            </a:extLst>
          </p:cNvPr>
          <p:cNvSpPr txBox="1">
            <a:spLocks noChangeArrowheads="1"/>
          </p:cNvSpPr>
          <p:nvPr/>
        </p:nvSpPr>
        <p:spPr bwMode="auto">
          <a:xfrm>
            <a:off x="2835275" y="206375"/>
            <a:ext cx="3473450" cy="55403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lgn="ctr">
              <a:spcBef>
                <a:spcPct val="0"/>
              </a:spcBef>
              <a:buFontTx/>
              <a:buNone/>
              <a:defRPr/>
            </a:pPr>
            <a:r>
              <a:rPr lang="en-US" altLang="ko-KR" sz="3000" spc="-80" dirty="0">
                <a:ln>
                  <a:solidFill>
                    <a:srgbClr val="00427F">
                      <a:alpha val="0"/>
                    </a:srgbClr>
                  </a:solidFill>
                </a:ln>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rPr>
              <a:t>Index</a:t>
            </a:r>
            <a:endParaRPr lang="ko-KR" altLang="en-US" sz="3000" spc="-80" dirty="0">
              <a:ln>
                <a:solidFill>
                  <a:srgbClr val="00427F">
                    <a:alpha val="0"/>
                  </a:srgbClr>
                </a:solidFill>
              </a:ln>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endParaRPr>
          </a:p>
        </p:txBody>
      </p:sp>
      <p:grpSp>
        <p:nvGrpSpPr>
          <p:cNvPr id="60421" name="그룹 3">
            <a:extLst>
              <a:ext uri="{FF2B5EF4-FFF2-40B4-BE49-F238E27FC236}">
                <a16:creationId xmlns:a16="http://schemas.microsoft.com/office/drawing/2014/main" id="{72B7495C-EF8F-4FC2-ACCA-A0E210BF94D6}"/>
              </a:ext>
            </a:extLst>
          </p:cNvPr>
          <p:cNvGrpSpPr>
            <a:grpSpLocks/>
          </p:cNvGrpSpPr>
          <p:nvPr/>
        </p:nvGrpSpPr>
        <p:grpSpPr bwMode="auto">
          <a:xfrm>
            <a:off x="3087688" y="1765300"/>
            <a:ext cx="288925" cy="307975"/>
            <a:chOff x="4427568" y="1525375"/>
            <a:chExt cx="288862" cy="307777"/>
          </a:xfrm>
        </p:grpSpPr>
        <p:sp>
          <p:nvSpPr>
            <p:cNvPr id="23" name="타원 22">
              <a:extLst>
                <a:ext uri="{FF2B5EF4-FFF2-40B4-BE49-F238E27FC236}">
                  <a16:creationId xmlns:a16="http://schemas.microsoft.com/office/drawing/2014/main" id="{F61BEBBE-3996-4A68-AAA3-18CFC5D49C01}"/>
                </a:ext>
              </a:extLst>
            </p:cNvPr>
            <p:cNvSpPr/>
            <p:nvPr/>
          </p:nvSpPr>
          <p:spPr>
            <a:xfrm>
              <a:off x="4476769" y="1569796"/>
              <a:ext cx="190458" cy="188792"/>
            </a:xfrm>
            <a:prstGeom prst="rect">
              <a:avLst/>
            </a:prstGeom>
            <a:solidFill>
              <a:srgbClr val="0042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5" name="TextBox 24">
              <a:extLst>
                <a:ext uri="{FF2B5EF4-FFF2-40B4-BE49-F238E27FC236}">
                  <a16:creationId xmlns:a16="http://schemas.microsoft.com/office/drawing/2014/main" id="{E54B0AEC-7C76-455A-A8E5-FE8008B788B2}"/>
                </a:ext>
              </a:extLst>
            </p:cNvPr>
            <p:cNvSpPr txBox="1"/>
            <p:nvPr/>
          </p:nvSpPr>
          <p:spPr>
            <a:xfrm>
              <a:off x="4427568" y="1525375"/>
              <a:ext cx="288862" cy="307777"/>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2</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nvGrpSpPr>
          <p:cNvPr id="60422" name="그룹 11">
            <a:extLst>
              <a:ext uri="{FF2B5EF4-FFF2-40B4-BE49-F238E27FC236}">
                <a16:creationId xmlns:a16="http://schemas.microsoft.com/office/drawing/2014/main" id="{65BB3E01-6FD9-4A7C-B9AB-E671E167DD16}"/>
              </a:ext>
            </a:extLst>
          </p:cNvPr>
          <p:cNvGrpSpPr>
            <a:grpSpLocks/>
          </p:cNvGrpSpPr>
          <p:nvPr/>
        </p:nvGrpSpPr>
        <p:grpSpPr bwMode="auto">
          <a:xfrm>
            <a:off x="3090863" y="2436813"/>
            <a:ext cx="288925" cy="307975"/>
            <a:chOff x="4429949" y="2649327"/>
            <a:chExt cx="288862" cy="307777"/>
          </a:xfrm>
        </p:grpSpPr>
        <p:sp>
          <p:nvSpPr>
            <p:cNvPr id="20" name="타원 19">
              <a:extLst>
                <a:ext uri="{FF2B5EF4-FFF2-40B4-BE49-F238E27FC236}">
                  <a16:creationId xmlns:a16="http://schemas.microsoft.com/office/drawing/2014/main" id="{55EB4467-AF48-49C7-9B70-B3577AB060BD}"/>
                </a:ext>
              </a:extLst>
            </p:cNvPr>
            <p:cNvSpPr/>
            <p:nvPr/>
          </p:nvSpPr>
          <p:spPr>
            <a:xfrm>
              <a:off x="4477564" y="2696921"/>
              <a:ext cx="188871" cy="188791"/>
            </a:xfrm>
            <a:prstGeom prst="rect">
              <a:avLst/>
            </a:prstGeom>
            <a:solidFill>
              <a:srgbClr val="0042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6" name="TextBox 25">
              <a:extLst>
                <a:ext uri="{FF2B5EF4-FFF2-40B4-BE49-F238E27FC236}">
                  <a16:creationId xmlns:a16="http://schemas.microsoft.com/office/drawing/2014/main" id="{DF68F943-2818-4AE6-9894-391836F52C81}"/>
                </a:ext>
              </a:extLst>
            </p:cNvPr>
            <p:cNvSpPr txBox="1"/>
            <p:nvPr/>
          </p:nvSpPr>
          <p:spPr>
            <a:xfrm>
              <a:off x="4429949" y="2649327"/>
              <a:ext cx="288862" cy="307777"/>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3</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sp>
        <p:nvSpPr>
          <p:cNvPr id="8" name="TextBox 7">
            <a:extLst>
              <a:ext uri="{FF2B5EF4-FFF2-40B4-BE49-F238E27FC236}">
                <a16:creationId xmlns:a16="http://schemas.microsoft.com/office/drawing/2014/main" id="{0D39CE0E-42FD-4CB2-B022-0E7B8F7DD82D}"/>
              </a:ext>
            </a:extLst>
          </p:cNvPr>
          <p:cNvSpPr txBox="1"/>
          <p:nvPr/>
        </p:nvSpPr>
        <p:spPr>
          <a:xfrm>
            <a:off x="3474963" y="3045038"/>
            <a:ext cx="2736647" cy="369332"/>
          </a:xfrm>
          <a:prstGeom prst="rect">
            <a:avLst/>
          </a:prstGeom>
          <a:noFill/>
        </p:spPr>
        <p:txBody>
          <a:bodyPr wrap="none">
            <a:spAutoFit/>
          </a:bodyPr>
          <a:lstStyle>
            <a:defPPr>
              <a:defRPr lang="zh-TW"/>
            </a:defPPr>
            <a:lvl1pPr>
              <a:defRPr>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defRPr>
            </a:lvl1pPr>
          </a:lstStyle>
          <a:p>
            <a:pPr algn="ctr">
              <a:defRPr/>
            </a:pPr>
            <a:r>
              <a:rPr lang="en-US" altLang="ko-KR" dirty="0"/>
              <a:t>Dashboard Development</a:t>
            </a:r>
            <a:endParaRPr lang="ko-KR" altLang="en-US" dirty="0"/>
          </a:p>
        </p:txBody>
      </p:sp>
      <p:grpSp>
        <p:nvGrpSpPr>
          <p:cNvPr id="60424" name="그룹 10">
            <a:extLst>
              <a:ext uri="{FF2B5EF4-FFF2-40B4-BE49-F238E27FC236}">
                <a16:creationId xmlns:a16="http://schemas.microsoft.com/office/drawing/2014/main" id="{28EA6980-EFE6-417B-85FF-EEEFDAB452DB}"/>
              </a:ext>
            </a:extLst>
          </p:cNvPr>
          <p:cNvGrpSpPr>
            <a:grpSpLocks/>
          </p:cNvGrpSpPr>
          <p:nvPr/>
        </p:nvGrpSpPr>
        <p:grpSpPr bwMode="auto">
          <a:xfrm>
            <a:off x="3095625" y="3086100"/>
            <a:ext cx="288925" cy="306388"/>
            <a:chOff x="4422243" y="3667899"/>
            <a:chExt cx="288862" cy="307777"/>
          </a:xfrm>
        </p:grpSpPr>
        <p:sp>
          <p:nvSpPr>
            <p:cNvPr id="21" name="타원 20">
              <a:extLst>
                <a:ext uri="{FF2B5EF4-FFF2-40B4-BE49-F238E27FC236}">
                  <a16:creationId xmlns:a16="http://schemas.microsoft.com/office/drawing/2014/main" id="{E38269A0-00FF-412A-9DAF-2C59AE492A6A}"/>
                </a:ext>
              </a:extLst>
            </p:cNvPr>
            <p:cNvSpPr/>
            <p:nvPr/>
          </p:nvSpPr>
          <p:spPr>
            <a:xfrm>
              <a:off x="4476206" y="3717335"/>
              <a:ext cx="190458" cy="189768"/>
            </a:xfrm>
            <a:prstGeom prst="rect">
              <a:avLst/>
            </a:prstGeom>
            <a:solidFill>
              <a:srgbClr val="0042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7" name="TextBox 26">
              <a:extLst>
                <a:ext uri="{FF2B5EF4-FFF2-40B4-BE49-F238E27FC236}">
                  <a16:creationId xmlns:a16="http://schemas.microsoft.com/office/drawing/2014/main" id="{58702703-6F1C-4A72-BD61-C98211FEF697}"/>
                </a:ext>
              </a:extLst>
            </p:cNvPr>
            <p:cNvSpPr txBox="1"/>
            <p:nvPr/>
          </p:nvSpPr>
          <p:spPr>
            <a:xfrm>
              <a:off x="4422243" y="3667899"/>
              <a:ext cx="288862" cy="307777"/>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4</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sp>
        <p:nvSpPr>
          <p:cNvPr id="9" name="TextBox 8">
            <a:extLst>
              <a:ext uri="{FF2B5EF4-FFF2-40B4-BE49-F238E27FC236}">
                <a16:creationId xmlns:a16="http://schemas.microsoft.com/office/drawing/2014/main" id="{E6F1087A-E375-4310-BA48-17B9422599EE}"/>
              </a:ext>
            </a:extLst>
          </p:cNvPr>
          <p:cNvSpPr txBox="1"/>
          <p:nvPr/>
        </p:nvSpPr>
        <p:spPr>
          <a:xfrm>
            <a:off x="3474963" y="3714685"/>
            <a:ext cx="2736647" cy="369332"/>
          </a:xfrm>
          <a:prstGeom prst="rect">
            <a:avLst/>
          </a:prstGeom>
          <a:noFill/>
        </p:spPr>
        <p:txBody>
          <a:bodyPr wrap="none">
            <a:spAutoFit/>
          </a:bodyPr>
          <a:lstStyle>
            <a:defPPr>
              <a:defRPr lang="zh-TW"/>
            </a:defPPr>
            <a:lvl1pPr>
              <a:defRPr>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defRPr>
            </a:lvl1pPr>
          </a:lstStyle>
          <a:p>
            <a:pPr algn="ctr">
              <a:defRPr/>
            </a:pPr>
            <a:r>
              <a:rPr lang="en-US" altLang="ko-KR" dirty="0"/>
              <a:t>Application Development</a:t>
            </a:r>
            <a:endParaRPr lang="ko-KR" altLang="en-US" dirty="0"/>
          </a:p>
        </p:txBody>
      </p:sp>
      <p:grpSp>
        <p:nvGrpSpPr>
          <p:cNvPr id="60426" name="그룹 9">
            <a:extLst>
              <a:ext uri="{FF2B5EF4-FFF2-40B4-BE49-F238E27FC236}">
                <a16:creationId xmlns:a16="http://schemas.microsoft.com/office/drawing/2014/main" id="{9EB98FCE-775A-4FC8-9705-9BDB2EDC1E02}"/>
              </a:ext>
            </a:extLst>
          </p:cNvPr>
          <p:cNvGrpSpPr>
            <a:grpSpLocks/>
          </p:cNvGrpSpPr>
          <p:nvPr/>
        </p:nvGrpSpPr>
        <p:grpSpPr bwMode="auto">
          <a:xfrm>
            <a:off x="3090863" y="3767138"/>
            <a:ext cx="288925" cy="307975"/>
            <a:chOff x="4427568" y="4317485"/>
            <a:chExt cx="288862" cy="307777"/>
          </a:xfrm>
        </p:grpSpPr>
        <p:sp>
          <p:nvSpPr>
            <p:cNvPr id="22" name="타원 21">
              <a:extLst>
                <a:ext uri="{FF2B5EF4-FFF2-40B4-BE49-F238E27FC236}">
                  <a16:creationId xmlns:a16="http://schemas.microsoft.com/office/drawing/2014/main" id="{107BF610-1C84-4577-BED4-0BDC509796BB}"/>
                </a:ext>
              </a:extLst>
            </p:cNvPr>
            <p:cNvSpPr/>
            <p:nvPr/>
          </p:nvSpPr>
          <p:spPr>
            <a:xfrm>
              <a:off x="4476769" y="4361906"/>
              <a:ext cx="190458" cy="188791"/>
            </a:xfrm>
            <a:prstGeom prst="rect">
              <a:avLst/>
            </a:prstGeom>
            <a:solidFill>
              <a:srgbClr val="0042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8" name="TextBox 27">
              <a:extLst>
                <a:ext uri="{FF2B5EF4-FFF2-40B4-BE49-F238E27FC236}">
                  <a16:creationId xmlns:a16="http://schemas.microsoft.com/office/drawing/2014/main" id="{BC41DA90-5825-4F5A-BE8D-ABB4CD10EC85}"/>
                </a:ext>
              </a:extLst>
            </p:cNvPr>
            <p:cNvSpPr txBox="1"/>
            <p:nvPr/>
          </p:nvSpPr>
          <p:spPr>
            <a:xfrm>
              <a:off x="4427568" y="4317485"/>
              <a:ext cx="288862" cy="307777"/>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5</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sp>
        <p:nvSpPr>
          <p:cNvPr id="6" name="TextBox 5">
            <a:extLst>
              <a:ext uri="{FF2B5EF4-FFF2-40B4-BE49-F238E27FC236}">
                <a16:creationId xmlns:a16="http://schemas.microsoft.com/office/drawing/2014/main" id="{8A411D0D-4E3C-4BA6-A2B6-AEDD3AD765D4}"/>
              </a:ext>
            </a:extLst>
          </p:cNvPr>
          <p:cNvSpPr txBox="1"/>
          <p:nvPr/>
        </p:nvSpPr>
        <p:spPr bwMode="auto">
          <a:xfrm>
            <a:off x="4372149" y="1729197"/>
            <a:ext cx="902811" cy="369332"/>
          </a:xfrm>
          <a:prstGeom prst="rect">
            <a:avLst/>
          </a:prstGeom>
          <a:noFill/>
        </p:spPr>
        <p:txBody>
          <a:bodyPr wrap="none">
            <a:spAutoFit/>
          </a:bodyPr>
          <a:lstStyle>
            <a:defPPr>
              <a:defRPr lang="zh-TW"/>
            </a:defPPr>
            <a:lvl1pPr>
              <a:defRPr>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defRPr>
            </a:lvl1pPr>
          </a:lstStyle>
          <a:p>
            <a:pPr algn="ctr">
              <a:defRPr/>
            </a:pPr>
            <a:r>
              <a:rPr lang="en-US" altLang="ko-KR" dirty="0"/>
              <a:t>Theory</a:t>
            </a:r>
            <a:endParaRPr lang="ko-KR" altLang="en-US" dirty="0"/>
          </a:p>
        </p:txBody>
      </p:sp>
      <p:sp>
        <p:nvSpPr>
          <p:cNvPr id="7" name="TextBox 6">
            <a:extLst>
              <a:ext uri="{FF2B5EF4-FFF2-40B4-BE49-F238E27FC236}">
                <a16:creationId xmlns:a16="http://schemas.microsoft.com/office/drawing/2014/main" id="{6A9ADB0E-B08D-4AFA-B142-534877CE1A4E}"/>
              </a:ext>
            </a:extLst>
          </p:cNvPr>
          <p:cNvSpPr txBox="1"/>
          <p:nvPr/>
        </p:nvSpPr>
        <p:spPr bwMode="auto">
          <a:xfrm>
            <a:off x="4147249" y="2373675"/>
            <a:ext cx="1352609" cy="368787"/>
          </a:xfrm>
          <a:prstGeom prst="rect">
            <a:avLst/>
          </a:prstGeom>
          <a:noFill/>
        </p:spPr>
        <p:txBody>
          <a:bodyPr wrap="none">
            <a:spAutoFit/>
          </a:bodyPr>
          <a:lstStyle>
            <a:defPPr>
              <a:defRPr lang="zh-TW"/>
            </a:defPPr>
            <a:lvl1pPr>
              <a:defRPr>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defRPr>
            </a:lvl1pPr>
          </a:lstStyle>
          <a:p>
            <a:pPr algn="ctr">
              <a:defRPr/>
            </a:pPr>
            <a:r>
              <a:rPr lang="en-US" altLang="ko-KR" dirty="0"/>
              <a:t>Technology</a:t>
            </a:r>
            <a:endParaRPr lang="ko-KR" altLang="en-US" dirty="0"/>
          </a:p>
        </p:txBody>
      </p:sp>
      <p:sp>
        <p:nvSpPr>
          <p:cNvPr id="2" name="TextBox 1">
            <a:extLst>
              <a:ext uri="{FF2B5EF4-FFF2-40B4-BE49-F238E27FC236}">
                <a16:creationId xmlns:a16="http://schemas.microsoft.com/office/drawing/2014/main" id="{570A89F5-6109-424B-93C4-EDB9C52C6068}"/>
              </a:ext>
            </a:extLst>
          </p:cNvPr>
          <p:cNvSpPr txBox="1"/>
          <p:nvPr/>
        </p:nvSpPr>
        <p:spPr>
          <a:xfrm>
            <a:off x="4148225" y="1059483"/>
            <a:ext cx="1390124" cy="369332"/>
          </a:xfrm>
          <a:prstGeom prst="rect">
            <a:avLst/>
          </a:prstGeom>
          <a:noFill/>
        </p:spPr>
        <p:txBody>
          <a:bodyPr wrap="none">
            <a:spAutoFit/>
          </a:bodyPr>
          <a:lstStyle/>
          <a:p>
            <a:pPr algn="ctr">
              <a:defRPr/>
            </a:pPr>
            <a:r>
              <a:rPr lang="en-US" altLang="ko-KR"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Introduction</a:t>
            </a:r>
            <a:endParaRPr lang="ko-KR" altLang="en-US"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60430" name="그룹 2">
            <a:extLst>
              <a:ext uri="{FF2B5EF4-FFF2-40B4-BE49-F238E27FC236}">
                <a16:creationId xmlns:a16="http://schemas.microsoft.com/office/drawing/2014/main" id="{4D965AE7-FEB9-4502-B709-1D99BA11A6B7}"/>
              </a:ext>
            </a:extLst>
          </p:cNvPr>
          <p:cNvGrpSpPr>
            <a:grpSpLocks/>
          </p:cNvGrpSpPr>
          <p:nvPr/>
        </p:nvGrpSpPr>
        <p:grpSpPr bwMode="auto">
          <a:xfrm>
            <a:off x="3100388" y="1117600"/>
            <a:ext cx="288925" cy="306388"/>
            <a:chOff x="4427569" y="870977"/>
            <a:chExt cx="288861" cy="307777"/>
          </a:xfrm>
        </p:grpSpPr>
        <p:sp>
          <p:nvSpPr>
            <p:cNvPr id="17" name="타원 16">
              <a:extLst>
                <a:ext uri="{FF2B5EF4-FFF2-40B4-BE49-F238E27FC236}">
                  <a16:creationId xmlns:a16="http://schemas.microsoft.com/office/drawing/2014/main" id="{3A822179-C64E-4313-8DA1-EECAFCB92877}"/>
                </a:ext>
              </a:extLst>
            </p:cNvPr>
            <p:cNvSpPr/>
            <p:nvPr/>
          </p:nvSpPr>
          <p:spPr>
            <a:xfrm>
              <a:off x="4476770" y="917224"/>
              <a:ext cx="190458" cy="189768"/>
            </a:xfrm>
            <a:prstGeom prst="rect">
              <a:avLst/>
            </a:prstGeom>
            <a:solidFill>
              <a:srgbClr val="0042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18" name="TextBox 17">
              <a:extLst>
                <a:ext uri="{FF2B5EF4-FFF2-40B4-BE49-F238E27FC236}">
                  <a16:creationId xmlns:a16="http://schemas.microsoft.com/office/drawing/2014/main" id="{2A0D8447-4C80-4AF5-9559-B94CB6ECCFAF}"/>
                </a:ext>
              </a:extLst>
            </p:cNvPr>
            <p:cNvSpPr txBox="1"/>
            <p:nvPr/>
          </p:nvSpPr>
          <p:spPr>
            <a:xfrm>
              <a:off x="4427569" y="870977"/>
              <a:ext cx="288861" cy="307777"/>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sp>
        <p:nvSpPr>
          <p:cNvPr id="41" name="TextBox 40">
            <a:extLst>
              <a:ext uri="{FF2B5EF4-FFF2-40B4-BE49-F238E27FC236}">
                <a16:creationId xmlns:a16="http://schemas.microsoft.com/office/drawing/2014/main" id="{AE8B085B-E32D-4E2F-90F9-939E4F256ED0}"/>
              </a:ext>
            </a:extLst>
          </p:cNvPr>
          <p:cNvSpPr txBox="1"/>
          <p:nvPr/>
        </p:nvSpPr>
        <p:spPr>
          <a:xfrm>
            <a:off x="3910985" y="4358284"/>
            <a:ext cx="1864614" cy="369332"/>
          </a:xfrm>
          <a:prstGeom prst="rect">
            <a:avLst/>
          </a:prstGeom>
          <a:noFill/>
        </p:spPr>
        <p:txBody>
          <a:bodyPr wrap="none">
            <a:spAutoFit/>
          </a:bodyPr>
          <a:lstStyle>
            <a:defPPr>
              <a:defRPr lang="zh-TW"/>
            </a:defPPr>
            <a:lvl1pPr>
              <a:defRPr>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defRPr>
            </a:lvl1pPr>
          </a:lstStyle>
          <a:p>
            <a:pPr algn="ctr">
              <a:defRPr/>
            </a:pPr>
            <a:r>
              <a:rPr lang="en-US" altLang="ko-KR" dirty="0"/>
              <a:t>What to improve</a:t>
            </a:r>
            <a:endParaRPr lang="ko-KR" altLang="en-US" dirty="0"/>
          </a:p>
        </p:txBody>
      </p:sp>
      <p:grpSp>
        <p:nvGrpSpPr>
          <p:cNvPr id="60432" name="그룹 9">
            <a:extLst>
              <a:ext uri="{FF2B5EF4-FFF2-40B4-BE49-F238E27FC236}">
                <a16:creationId xmlns:a16="http://schemas.microsoft.com/office/drawing/2014/main" id="{B41D49DC-E663-42A1-8E18-717B92EE1552}"/>
              </a:ext>
            </a:extLst>
          </p:cNvPr>
          <p:cNvGrpSpPr>
            <a:grpSpLocks/>
          </p:cNvGrpSpPr>
          <p:nvPr/>
        </p:nvGrpSpPr>
        <p:grpSpPr bwMode="auto">
          <a:xfrm>
            <a:off x="3090863" y="4410075"/>
            <a:ext cx="288925" cy="307975"/>
            <a:chOff x="4427601" y="4317485"/>
            <a:chExt cx="288798" cy="307579"/>
          </a:xfrm>
        </p:grpSpPr>
        <p:sp>
          <p:nvSpPr>
            <p:cNvPr id="43" name="타원 21">
              <a:extLst>
                <a:ext uri="{FF2B5EF4-FFF2-40B4-BE49-F238E27FC236}">
                  <a16:creationId xmlns:a16="http://schemas.microsoft.com/office/drawing/2014/main" id="{44ACF863-00F6-4AB9-88ED-48A31FCAF36F}"/>
                </a:ext>
              </a:extLst>
            </p:cNvPr>
            <p:cNvSpPr/>
            <p:nvPr/>
          </p:nvSpPr>
          <p:spPr>
            <a:xfrm>
              <a:off x="4476791" y="4361878"/>
              <a:ext cx="190416" cy="188670"/>
            </a:xfrm>
            <a:prstGeom prst="rect">
              <a:avLst/>
            </a:prstGeom>
            <a:solidFill>
              <a:srgbClr val="0042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44" name="TextBox 43">
              <a:extLst>
                <a:ext uri="{FF2B5EF4-FFF2-40B4-BE49-F238E27FC236}">
                  <a16:creationId xmlns:a16="http://schemas.microsoft.com/office/drawing/2014/main" id="{CDD461E2-5704-44B3-B503-D7EC75044D14}"/>
                </a:ext>
              </a:extLst>
            </p:cNvPr>
            <p:cNvSpPr txBox="1"/>
            <p:nvPr/>
          </p:nvSpPr>
          <p:spPr>
            <a:xfrm>
              <a:off x="4427601" y="4317485"/>
              <a:ext cx="288798" cy="307579"/>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6</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F3CD08D-852E-4F23-8671-AF397C384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064" y="1273314"/>
            <a:ext cx="2206345" cy="2206345"/>
          </a:xfrm>
          <a:prstGeom prst="rect">
            <a:avLst/>
          </a:prstGeom>
        </p:spPr>
      </p:pic>
      <p:pic>
        <p:nvPicPr>
          <p:cNvPr id="111618" name="Picture 3">
            <a:extLst>
              <a:ext uri="{FF2B5EF4-FFF2-40B4-BE49-F238E27FC236}">
                <a16:creationId xmlns:a16="http://schemas.microsoft.com/office/drawing/2014/main" id="{AD3EE81F-3C2A-44F5-B9B1-B11EA1805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3">
            <a:extLst>
              <a:ext uri="{FF2B5EF4-FFF2-40B4-BE49-F238E27FC236}">
                <a16:creationId xmlns:a16="http://schemas.microsoft.com/office/drawing/2014/main" id="{B99D3645-B998-482A-9AF9-135013451D3C}"/>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pic>
        <p:nvPicPr>
          <p:cNvPr id="111621" name="그림 5">
            <a:extLst>
              <a:ext uri="{FF2B5EF4-FFF2-40B4-BE49-F238E27FC236}">
                <a16:creationId xmlns:a16="http://schemas.microsoft.com/office/drawing/2014/main" id="{705989B4-6287-41C5-81DC-C359E11A5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93" t="4137" r="60" b="30627"/>
          <a:stretch>
            <a:fillRect/>
          </a:stretch>
        </p:blipFill>
        <p:spPr bwMode="auto">
          <a:xfrm>
            <a:off x="739775" y="1241425"/>
            <a:ext cx="765492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직사각형 10">
            <a:extLst>
              <a:ext uri="{FF2B5EF4-FFF2-40B4-BE49-F238E27FC236}">
                <a16:creationId xmlns:a16="http://schemas.microsoft.com/office/drawing/2014/main" id="{EAC23711-63E4-4D1E-95CA-611416678C4E}"/>
              </a:ext>
            </a:extLst>
          </p:cNvPr>
          <p:cNvSpPr/>
          <p:nvPr/>
        </p:nvSpPr>
        <p:spPr>
          <a:xfrm>
            <a:off x="1317230" y="3789523"/>
            <a:ext cx="3363755" cy="584775"/>
          </a:xfrm>
          <a:prstGeom prst="rect">
            <a:avLst/>
          </a:prstGeom>
        </p:spPr>
        <p:txBody>
          <a:bodyPr>
            <a:spAutoFit/>
          </a:bodyPr>
          <a:lstStyle/>
          <a:p>
            <a:pPr>
              <a:defRPr/>
            </a:pPr>
            <a:r>
              <a:rPr lang="en-US" altLang="ko-KR" sz="1600" dirty="0">
                <a:ln>
                  <a:solidFill>
                    <a:schemeClr val="tx1">
                      <a:alpha val="0"/>
                    </a:schemeClr>
                  </a:solidFill>
                </a:ln>
                <a:solidFill>
                  <a:schemeClr val="accent6">
                    <a:lumMod val="50000"/>
                  </a:schemeClr>
                </a:solidFill>
                <a:latin typeface="Arial" panose="020B0604020202020204" pitchFamily="34" charset="0"/>
                <a:cs typeface="Arial" panose="020B0604020202020204" pitchFamily="34" charset="0"/>
              </a:rPr>
              <a:t>FHR</a:t>
            </a:r>
            <a:r>
              <a:rPr lang="en-US" altLang="ko-KR" sz="1600" dirty="0">
                <a:ln>
                  <a:solidFill>
                    <a:schemeClr val="tx1">
                      <a:alpha val="0"/>
                    </a:schemeClr>
                  </a:solidFill>
                </a:ln>
                <a:latin typeface="Arial" panose="020B0604020202020204" pitchFamily="34" charset="0"/>
                <a:cs typeface="Arial" panose="020B0604020202020204" pitchFamily="34" charset="0"/>
              </a:rPr>
              <a:t>(Fetal Heart Rate) graph</a:t>
            </a:r>
          </a:p>
          <a:p>
            <a:pPr>
              <a:defRPr/>
            </a:pPr>
            <a:r>
              <a:rPr lang="en-US" altLang="ko-KR" sz="1600" dirty="0">
                <a:ln>
                  <a:solidFill>
                    <a:schemeClr val="tx1">
                      <a:alpha val="0"/>
                    </a:schemeClr>
                  </a:solidFill>
                </a:ln>
                <a:latin typeface="Arial" panose="020B0604020202020204" pitchFamily="34" charset="0"/>
                <a:cs typeface="Arial" panose="020B0604020202020204" pitchFamily="34" charset="0"/>
              </a:rPr>
              <a:t> normal range : 110~180bpm</a:t>
            </a:r>
            <a:endParaRPr lang="ko-KR" altLang="en-US" sz="1600" dirty="0">
              <a:ln>
                <a:solidFill>
                  <a:schemeClr val="tx1">
                    <a:alpha val="0"/>
                  </a:schemeClr>
                </a:solidFill>
              </a:ln>
              <a:solidFill>
                <a:schemeClr val="accent6">
                  <a:lumMod val="50000"/>
                </a:schemeClr>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43CEB51F-61E1-4DA8-89BA-E284654FBC44}"/>
              </a:ext>
            </a:extLst>
          </p:cNvPr>
          <p:cNvSpPr/>
          <p:nvPr/>
        </p:nvSpPr>
        <p:spPr>
          <a:xfrm>
            <a:off x="4991188" y="3789523"/>
            <a:ext cx="3363755" cy="584775"/>
          </a:xfrm>
          <a:prstGeom prst="rect">
            <a:avLst/>
          </a:prstGeom>
        </p:spPr>
        <p:txBody>
          <a:bodyPr>
            <a:spAutoFit/>
          </a:bodyPr>
          <a:lstStyle/>
          <a:p>
            <a:pPr>
              <a:defRPr/>
            </a:pPr>
            <a:r>
              <a:rPr lang="en-US" altLang="ko-KR" sz="1600" dirty="0">
                <a:ln>
                  <a:solidFill>
                    <a:schemeClr val="tx1">
                      <a:alpha val="0"/>
                    </a:schemeClr>
                  </a:solidFill>
                </a:ln>
                <a:solidFill>
                  <a:schemeClr val="accent6">
                    <a:lumMod val="50000"/>
                  </a:schemeClr>
                </a:solidFill>
                <a:latin typeface="Arial" panose="020B0604020202020204" pitchFamily="34" charset="0"/>
                <a:cs typeface="Arial" panose="020B0604020202020204" pitchFamily="34" charset="0"/>
              </a:rPr>
              <a:t>FM</a:t>
            </a:r>
            <a:r>
              <a:rPr lang="en-US" altLang="ko-KR" sz="1600" dirty="0">
                <a:ln>
                  <a:solidFill>
                    <a:schemeClr val="tx1">
                      <a:alpha val="0"/>
                    </a:schemeClr>
                  </a:solidFill>
                </a:ln>
                <a:latin typeface="Arial" panose="020B0604020202020204" pitchFamily="34" charset="0"/>
                <a:cs typeface="Arial" panose="020B0604020202020204" pitchFamily="34" charset="0"/>
              </a:rPr>
              <a:t>(Fetal Movement)</a:t>
            </a:r>
          </a:p>
          <a:p>
            <a:pPr>
              <a:defRPr/>
            </a:pPr>
            <a:r>
              <a:rPr lang="en-US" altLang="ko-KR" sz="1600" dirty="0">
                <a:ln>
                  <a:solidFill>
                    <a:schemeClr val="tx1">
                      <a:alpha val="0"/>
                    </a:schemeClr>
                  </a:solidFill>
                </a:ln>
                <a:latin typeface="Arial" panose="020B0604020202020204" pitchFamily="34" charset="0"/>
                <a:cs typeface="Arial" panose="020B0604020202020204" pitchFamily="34" charset="0"/>
              </a:rPr>
              <a:t>In general, 10 moving in 2 hrs.</a:t>
            </a:r>
            <a:endParaRPr lang="ko-KR" altLang="en-US" sz="1600" dirty="0">
              <a:ln>
                <a:solidFill>
                  <a:schemeClr val="tx1">
                    <a:alpha val="0"/>
                  </a:schemeClr>
                </a:solidFill>
              </a:ln>
              <a:latin typeface="Arial" panose="020B0604020202020204" pitchFamily="34" charset="0"/>
              <a:cs typeface="Arial" panose="020B0604020202020204" pitchFamily="34" charset="0"/>
            </a:endParaRPr>
          </a:p>
        </p:txBody>
      </p:sp>
      <p:grpSp>
        <p:nvGrpSpPr>
          <p:cNvPr id="22" name="그룹 32">
            <a:extLst>
              <a:ext uri="{FF2B5EF4-FFF2-40B4-BE49-F238E27FC236}">
                <a16:creationId xmlns:a16="http://schemas.microsoft.com/office/drawing/2014/main" id="{83C21202-3756-4D18-8CFC-77ACC5E83A92}"/>
              </a:ext>
            </a:extLst>
          </p:cNvPr>
          <p:cNvGrpSpPr>
            <a:grpSpLocks/>
          </p:cNvGrpSpPr>
          <p:nvPr/>
        </p:nvGrpSpPr>
        <p:grpSpPr bwMode="auto">
          <a:xfrm>
            <a:off x="2387600" y="4652963"/>
            <a:ext cx="4416425" cy="576262"/>
            <a:chOff x="2501899" y="4478004"/>
            <a:chExt cx="4416794" cy="576599"/>
          </a:xfrm>
        </p:grpSpPr>
        <p:sp>
          <p:nvSpPr>
            <p:cNvPr id="23" name="직사각형 22">
              <a:extLst>
                <a:ext uri="{FF2B5EF4-FFF2-40B4-BE49-F238E27FC236}">
                  <a16:creationId xmlns:a16="http://schemas.microsoft.com/office/drawing/2014/main" id="{B029F1E7-D5B7-40A6-AD12-3C505E102C09}"/>
                </a:ext>
              </a:extLst>
            </p:cNvPr>
            <p:cNvSpPr/>
            <p:nvPr/>
          </p:nvSpPr>
          <p:spPr>
            <a:xfrm>
              <a:off x="2501899" y="4478004"/>
              <a:ext cx="4359639" cy="397107"/>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24" name="TextBox 23">
              <a:extLst>
                <a:ext uri="{FF2B5EF4-FFF2-40B4-BE49-F238E27FC236}">
                  <a16:creationId xmlns:a16="http://schemas.microsoft.com/office/drawing/2014/main" id="{1265AA73-E33F-4A40-B1FB-5D8608596C08}"/>
                </a:ext>
              </a:extLst>
            </p:cNvPr>
            <p:cNvSpPr txBox="1"/>
            <p:nvPr/>
          </p:nvSpPr>
          <p:spPr>
            <a:xfrm>
              <a:off x="2895993" y="4539008"/>
              <a:ext cx="4022700" cy="515595"/>
            </a:xfrm>
            <a:prstGeom prst="rect">
              <a:avLst/>
            </a:prstGeom>
            <a:noFill/>
          </p:spPr>
          <p:txBody>
            <a:bodyPr>
              <a:spAutoFit/>
            </a:bodyPr>
            <a:lstStyle/>
            <a:p>
              <a:pPr algn="ct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Provide an alert when out of the standard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a:p>
              <a:pPr algn="ctr">
                <a:lnSpc>
                  <a:spcPct val="120000"/>
                </a:lnSpc>
                <a:defRPr/>
              </a:pP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26" name="그룹 2">
              <a:extLst>
                <a:ext uri="{FF2B5EF4-FFF2-40B4-BE49-F238E27FC236}">
                  <a16:creationId xmlns:a16="http://schemas.microsoft.com/office/drawing/2014/main" id="{BB2563E6-2A50-4E28-AD8E-D0CF0FF2BC8A}"/>
                </a:ext>
              </a:extLst>
            </p:cNvPr>
            <p:cNvGrpSpPr>
              <a:grpSpLocks/>
            </p:cNvGrpSpPr>
            <p:nvPr/>
          </p:nvGrpSpPr>
          <p:grpSpPr bwMode="auto">
            <a:xfrm>
              <a:off x="2656728" y="4553105"/>
              <a:ext cx="288887" cy="308010"/>
              <a:chOff x="4449197" y="1529797"/>
              <a:chExt cx="288823" cy="307812"/>
            </a:xfrm>
          </p:grpSpPr>
          <p:sp>
            <p:nvSpPr>
              <p:cNvPr id="27" name="타원 16">
                <a:extLst>
                  <a:ext uri="{FF2B5EF4-FFF2-40B4-BE49-F238E27FC236}">
                    <a16:creationId xmlns:a16="http://schemas.microsoft.com/office/drawing/2014/main" id="{C2D84508-FBCC-4FCA-9528-967CEABB3A42}"/>
                  </a:ext>
                </a:extLst>
              </p:cNvPr>
              <p:cNvSpPr/>
              <p:nvPr/>
            </p:nvSpPr>
            <p:spPr>
              <a:xfrm>
                <a:off x="4497574" y="1575387"/>
                <a:ext cx="190474" cy="190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9" name="TextBox 28">
                <a:extLst>
                  <a:ext uri="{FF2B5EF4-FFF2-40B4-BE49-F238E27FC236}">
                    <a16:creationId xmlns:a16="http://schemas.microsoft.com/office/drawing/2014/main" id="{195F9B28-F136-4EA5-AAAF-0B4BB40A3E68}"/>
                  </a:ext>
                </a:extLst>
              </p:cNvPr>
              <p:cNvSpPr txBox="1"/>
              <p:nvPr/>
            </p:nvSpPr>
            <p:spPr>
              <a:xfrm>
                <a:off x="4449197"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3</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3">
            <a:extLst>
              <a:ext uri="{FF2B5EF4-FFF2-40B4-BE49-F238E27FC236}">
                <a16:creationId xmlns:a16="http://schemas.microsoft.com/office/drawing/2014/main" id="{05AA4744-DA60-423C-AE29-30EA963FAD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3">
            <a:extLst>
              <a:ext uri="{FF2B5EF4-FFF2-40B4-BE49-F238E27FC236}">
                <a16:creationId xmlns:a16="http://schemas.microsoft.com/office/drawing/2014/main" id="{A00C8C72-C160-46A9-90EA-4D8319FEB909}"/>
              </a:ext>
            </a:extLst>
          </p:cNvPr>
          <p:cNvSpPr txBox="1">
            <a:spLocks noChangeArrowheads="1"/>
          </p:cNvSpPr>
          <p:nvPr/>
        </p:nvSpPr>
        <p:spPr bwMode="auto">
          <a:xfrm>
            <a:off x="236538" y="292100"/>
            <a:ext cx="4359275"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Dashboard Development</a:t>
            </a:r>
            <a:endParaRPr lang="ko-KR" altLang="en-US" dirty="0"/>
          </a:p>
        </p:txBody>
      </p:sp>
      <p:grpSp>
        <p:nvGrpSpPr>
          <p:cNvPr id="11" name="그룹 32">
            <a:extLst>
              <a:ext uri="{FF2B5EF4-FFF2-40B4-BE49-F238E27FC236}">
                <a16:creationId xmlns:a16="http://schemas.microsoft.com/office/drawing/2014/main" id="{3AB7E019-CCA0-4A2B-9F39-ED2FA49A4EC4}"/>
              </a:ext>
            </a:extLst>
          </p:cNvPr>
          <p:cNvGrpSpPr>
            <a:grpSpLocks/>
          </p:cNvGrpSpPr>
          <p:nvPr/>
        </p:nvGrpSpPr>
        <p:grpSpPr bwMode="auto">
          <a:xfrm>
            <a:off x="2387600" y="4652963"/>
            <a:ext cx="4416425" cy="576262"/>
            <a:chOff x="2501899" y="4478004"/>
            <a:chExt cx="4416794" cy="576599"/>
          </a:xfrm>
        </p:grpSpPr>
        <p:sp>
          <p:nvSpPr>
            <p:cNvPr id="12" name="직사각형 11">
              <a:extLst>
                <a:ext uri="{FF2B5EF4-FFF2-40B4-BE49-F238E27FC236}">
                  <a16:creationId xmlns:a16="http://schemas.microsoft.com/office/drawing/2014/main" id="{0A5A357B-363B-4977-AA12-678B7AB59345}"/>
                </a:ext>
              </a:extLst>
            </p:cNvPr>
            <p:cNvSpPr/>
            <p:nvPr/>
          </p:nvSpPr>
          <p:spPr>
            <a:xfrm>
              <a:off x="2501899" y="4478004"/>
              <a:ext cx="4359639" cy="397107"/>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13" name="TextBox 12">
              <a:extLst>
                <a:ext uri="{FF2B5EF4-FFF2-40B4-BE49-F238E27FC236}">
                  <a16:creationId xmlns:a16="http://schemas.microsoft.com/office/drawing/2014/main" id="{703F597E-B2D6-47D0-B7BC-D5D603BBF09F}"/>
                </a:ext>
              </a:extLst>
            </p:cNvPr>
            <p:cNvSpPr txBox="1"/>
            <p:nvPr/>
          </p:nvSpPr>
          <p:spPr>
            <a:xfrm>
              <a:off x="2895993" y="4539008"/>
              <a:ext cx="4022700" cy="515595"/>
            </a:xfrm>
            <a:prstGeom prst="rect">
              <a:avLst/>
            </a:prstGeom>
            <a:noFill/>
          </p:spPr>
          <p:txBody>
            <a:bodyPr>
              <a:spAutoFit/>
            </a:bodyPr>
            <a:lstStyle/>
            <a:p>
              <a:pPr algn="ct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Provide an alert when out of the standard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a:p>
              <a:pPr algn="ctr">
                <a:lnSpc>
                  <a:spcPct val="120000"/>
                </a:lnSpc>
                <a:defRPr/>
              </a:pP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nvGrpSpPr>
            <p:cNvPr id="14" name="그룹 2">
              <a:extLst>
                <a:ext uri="{FF2B5EF4-FFF2-40B4-BE49-F238E27FC236}">
                  <a16:creationId xmlns:a16="http://schemas.microsoft.com/office/drawing/2014/main" id="{8758FDF5-7983-440B-B255-25C074E9360A}"/>
                </a:ext>
              </a:extLst>
            </p:cNvPr>
            <p:cNvGrpSpPr>
              <a:grpSpLocks/>
            </p:cNvGrpSpPr>
            <p:nvPr/>
          </p:nvGrpSpPr>
          <p:grpSpPr bwMode="auto">
            <a:xfrm>
              <a:off x="2656728" y="4553105"/>
              <a:ext cx="288887" cy="308010"/>
              <a:chOff x="4449197" y="1529797"/>
              <a:chExt cx="288823" cy="307812"/>
            </a:xfrm>
          </p:grpSpPr>
          <p:sp>
            <p:nvSpPr>
              <p:cNvPr id="15" name="타원 16">
                <a:extLst>
                  <a:ext uri="{FF2B5EF4-FFF2-40B4-BE49-F238E27FC236}">
                    <a16:creationId xmlns:a16="http://schemas.microsoft.com/office/drawing/2014/main" id="{6E5EB628-07B7-4542-B5F7-1159C34ADE8B}"/>
                  </a:ext>
                </a:extLst>
              </p:cNvPr>
              <p:cNvSpPr/>
              <p:nvPr/>
            </p:nvSpPr>
            <p:spPr>
              <a:xfrm>
                <a:off x="4497574" y="1575387"/>
                <a:ext cx="190474" cy="190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17" name="TextBox 16">
                <a:extLst>
                  <a:ext uri="{FF2B5EF4-FFF2-40B4-BE49-F238E27FC236}">
                    <a16:creationId xmlns:a16="http://schemas.microsoft.com/office/drawing/2014/main" id="{1280DD3E-74DE-4E04-85C8-102C4B892CEE}"/>
                  </a:ext>
                </a:extLst>
              </p:cNvPr>
              <p:cNvSpPr txBox="1"/>
              <p:nvPr/>
            </p:nvSpPr>
            <p:spPr>
              <a:xfrm>
                <a:off x="4449197" y="1529797"/>
                <a:ext cx="288823" cy="307812"/>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3</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pic>
        <p:nvPicPr>
          <p:cNvPr id="3" name="2160p">
            <a:hlinkClick r:id="" action="ppaction://media"/>
            <a:extLst>
              <a:ext uri="{FF2B5EF4-FFF2-40B4-BE49-F238E27FC236}">
                <a16:creationId xmlns:a16="http://schemas.microsoft.com/office/drawing/2014/main" id="{D02D8A2F-6E20-4D54-B05B-06023B2FBDE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49256" y="928850"/>
            <a:ext cx="6493113" cy="3652376"/>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DF731C9-FD39-40CE-98EB-A1A4D2472C88}"/>
              </a:ext>
            </a:extLst>
          </p:cNvPr>
          <p:cNvSpPr/>
          <p:nvPr/>
        </p:nvSpPr>
        <p:spPr>
          <a:xfrm>
            <a:off x="-1588" y="-38100"/>
            <a:ext cx="9145588" cy="5181600"/>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9" name="직사각형 38">
            <a:extLst>
              <a:ext uri="{FF2B5EF4-FFF2-40B4-BE49-F238E27FC236}">
                <a16:creationId xmlns:a16="http://schemas.microsoft.com/office/drawing/2014/main" id="{2AB42943-92B1-4A0D-8F9A-388F0BF8A307}"/>
              </a:ext>
            </a:extLst>
          </p:cNvPr>
          <p:cNvSpPr/>
          <p:nvPr/>
        </p:nvSpPr>
        <p:spPr>
          <a:xfrm>
            <a:off x="1751013" y="2265363"/>
            <a:ext cx="3852862" cy="6032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15717" name="Picture 3">
            <a:extLst>
              <a:ext uri="{FF2B5EF4-FFF2-40B4-BE49-F238E27FC236}">
                <a16:creationId xmlns:a16="http://schemas.microsoft.com/office/drawing/2014/main" id="{01556590-628F-473A-8DF5-3748EC4DB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3">
            <a:extLst>
              <a:ext uri="{FF2B5EF4-FFF2-40B4-BE49-F238E27FC236}">
                <a16:creationId xmlns:a16="http://schemas.microsoft.com/office/drawing/2014/main" id="{1D0E4F50-F636-44FD-B4C1-58339D49AE7A}"/>
              </a:ext>
            </a:extLst>
          </p:cNvPr>
          <p:cNvSpPr txBox="1">
            <a:spLocks noChangeArrowheads="1"/>
          </p:cNvSpPr>
          <p:nvPr/>
        </p:nvSpPr>
        <p:spPr bwMode="auto">
          <a:xfrm>
            <a:off x="236538" y="292100"/>
            <a:ext cx="5918200"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Application Development</a:t>
            </a:r>
            <a:endParaRPr lang="ko-KR" altLang="en-US" dirty="0"/>
          </a:p>
        </p:txBody>
      </p:sp>
      <p:sp>
        <p:nvSpPr>
          <p:cNvPr id="15" name="직사각형 14">
            <a:extLst>
              <a:ext uri="{FF2B5EF4-FFF2-40B4-BE49-F238E27FC236}">
                <a16:creationId xmlns:a16="http://schemas.microsoft.com/office/drawing/2014/main" id="{95EC92DB-0381-4156-A7FA-63B421329A72}"/>
              </a:ext>
            </a:extLst>
          </p:cNvPr>
          <p:cNvSpPr/>
          <p:nvPr/>
        </p:nvSpPr>
        <p:spPr>
          <a:xfrm>
            <a:off x="469900" y="3067050"/>
            <a:ext cx="2736850" cy="554038"/>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19" name="직사각형 18">
            <a:extLst>
              <a:ext uri="{FF2B5EF4-FFF2-40B4-BE49-F238E27FC236}">
                <a16:creationId xmlns:a16="http://schemas.microsoft.com/office/drawing/2014/main" id="{8F0796B8-9CAC-4D1F-9256-FEDF5D79AD0F}"/>
              </a:ext>
            </a:extLst>
          </p:cNvPr>
          <p:cNvSpPr/>
          <p:nvPr/>
        </p:nvSpPr>
        <p:spPr>
          <a:xfrm>
            <a:off x="469900" y="2019300"/>
            <a:ext cx="2736850" cy="554038"/>
          </a:xfrm>
          <a:prstGeom prst="rect">
            <a:avLst/>
          </a:prstGeom>
          <a:solidFill>
            <a:srgbClr val="F4F4F4"/>
          </a:solidFill>
          <a:ln w="12700">
            <a:solidFill>
              <a:srgbClr val="C4C4C4">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0" name="TextBox 19">
            <a:extLst>
              <a:ext uri="{FF2B5EF4-FFF2-40B4-BE49-F238E27FC236}">
                <a16:creationId xmlns:a16="http://schemas.microsoft.com/office/drawing/2014/main" id="{2E40F8C4-131D-4128-803C-FC683F7EA902}"/>
              </a:ext>
            </a:extLst>
          </p:cNvPr>
          <p:cNvSpPr txBox="1"/>
          <p:nvPr/>
        </p:nvSpPr>
        <p:spPr>
          <a:xfrm>
            <a:off x="828822" y="2145843"/>
            <a:ext cx="2332690" cy="293607"/>
          </a:xfrm>
          <a:prstGeom prst="rect">
            <a:avLst/>
          </a:prstGeom>
          <a:noFill/>
        </p:spPr>
        <p:txBody>
          <a:bodyPr wrap="none">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The</a:t>
            </a:r>
            <a:r>
              <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 </a:t>
            </a: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operation of the application</a:t>
            </a:r>
          </a:p>
        </p:txBody>
      </p:sp>
      <p:grpSp>
        <p:nvGrpSpPr>
          <p:cNvPr id="115722" name="그룹 5">
            <a:extLst>
              <a:ext uri="{FF2B5EF4-FFF2-40B4-BE49-F238E27FC236}">
                <a16:creationId xmlns:a16="http://schemas.microsoft.com/office/drawing/2014/main" id="{C77409CF-984D-46D2-8157-3E5728EC5149}"/>
              </a:ext>
            </a:extLst>
          </p:cNvPr>
          <p:cNvGrpSpPr>
            <a:grpSpLocks/>
          </p:cNvGrpSpPr>
          <p:nvPr/>
        </p:nvGrpSpPr>
        <p:grpSpPr bwMode="auto">
          <a:xfrm>
            <a:off x="546100" y="2146300"/>
            <a:ext cx="288925" cy="307975"/>
            <a:chOff x="1608169" y="1446548"/>
            <a:chExt cx="288861" cy="307777"/>
          </a:xfrm>
        </p:grpSpPr>
        <p:sp>
          <p:nvSpPr>
            <p:cNvPr id="26" name="타원 16">
              <a:extLst>
                <a:ext uri="{FF2B5EF4-FFF2-40B4-BE49-F238E27FC236}">
                  <a16:creationId xmlns:a16="http://schemas.microsoft.com/office/drawing/2014/main" id="{5DD7B1B7-BA9A-4DE3-A7AE-27A8FF3845B7}"/>
                </a:ext>
              </a:extLst>
            </p:cNvPr>
            <p:cNvSpPr/>
            <p:nvPr/>
          </p:nvSpPr>
          <p:spPr>
            <a:xfrm>
              <a:off x="1657371" y="1492556"/>
              <a:ext cx="190458" cy="1903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7" name="TextBox 26">
              <a:extLst>
                <a:ext uri="{FF2B5EF4-FFF2-40B4-BE49-F238E27FC236}">
                  <a16:creationId xmlns:a16="http://schemas.microsoft.com/office/drawing/2014/main" id="{F4DFA254-2C85-42DD-9075-893D05B9357E}"/>
                </a:ext>
              </a:extLst>
            </p:cNvPr>
            <p:cNvSpPr txBox="1"/>
            <p:nvPr/>
          </p:nvSpPr>
          <p:spPr>
            <a:xfrm>
              <a:off x="1608169" y="1446548"/>
              <a:ext cx="288861" cy="307777"/>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nvGrpSpPr>
          <p:cNvPr id="115723" name="그룹 3">
            <a:extLst>
              <a:ext uri="{FF2B5EF4-FFF2-40B4-BE49-F238E27FC236}">
                <a16:creationId xmlns:a16="http://schemas.microsoft.com/office/drawing/2014/main" id="{2A891249-7B71-4C71-A41A-63E80804585E}"/>
              </a:ext>
            </a:extLst>
          </p:cNvPr>
          <p:cNvGrpSpPr>
            <a:grpSpLocks/>
          </p:cNvGrpSpPr>
          <p:nvPr/>
        </p:nvGrpSpPr>
        <p:grpSpPr bwMode="auto">
          <a:xfrm>
            <a:off x="546100" y="3201988"/>
            <a:ext cx="288925" cy="307975"/>
            <a:chOff x="7268608" y="1529797"/>
            <a:chExt cx="288798" cy="307579"/>
          </a:xfrm>
        </p:grpSpPr>
        <p:sp>
          <p:nvSpPr>
            <p:cNvPr id="33" name="타원 16">
              <a:extLst>
                <a:ext uri="{FF2B5EF4-FFF2-40B4-BE49-F238E27FC236}">
                  <a16:creationId xmlns:a16="http://schemas.microsoft.com/office/drawing/2014/main" id="{30168155-C096-4D58-BE01-9CDAEB5570DF}"/>
                </a:ext>
              </a:extLst>
            </p:cNvPr>
            <p:cNvSpPr/>
            <p:nvPr/>
          </p:nvSpPr>
          <p:spPr>
            <a:xfrm>
              <a:off x="7317799" y="1575775"/>
              <a:ext cx="190416" cy="1902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34" name="TextBox 33">
              <a:extLst>
                <a:ext uri="{FF2B5EF4-FFF2-40B4-BE49-F238E27FC236}">
                  <a16:creationId xmlns:a16="http://schemas.microsoft.com/office/drawing/2014/main" id="{EBE41BDB-CD21-474B-97F6-1B6E25965A35}"/>
                </a:ext>
              </a:extLst>
            </p:cNvPr>
            <p:cNvSpPr txBox="1"/>
            <p:nvPr/>
          </p:nvSpPr>
          <p:spPr>
            <a:xfrm>
              <a:off x="7268608" y="1529797"/>
              <a:ext cx="288798" cy="307579"/>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2</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sp>
        <p:nvSpPr>
          <p:cNvPr id="35" name="TextBox 34">
            <a:extLst>
              <a:ext uri="{FF2B5EF4-FFF2-40B4-BE49-F238E27FC236}">
                <a16:creationId xmlns:a16="http://schemas.microsoft.com/office/drawing/2014/main" id="{EC009BBB-B864-4704-9317-73CD171C7770}"/>
              </a:ext>
            </a:extLst>
          </p:cNvPr>
          <p:cNvSpPr txBox="1"/>
          <p:nvPr/>
        </p:nvSpPr>
        <p:spPr>
          <a:xfrm>
            <a:off x="785599" y="3083960"/>
            <a:ext cx="1874231" cy="515206"/>
          </a:xfrm>
          <a:prstGeom prst="rect">
            <a:avLst/>
          </a:prstGeom>
          <a:noFill/>
        </p:spPr>
        <p:txBody>
          <a:bodyPr wrap="none">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Provide an alert</a:t>
            </a:r>
          </a:p>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when out of the standard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pic>
        <p:nvPicPr>
          <p:cNvPr id="115725" name="그림 6">
            <a:extLst>
              <a:ext uri="{FF2B5EF4-FFF2-40B4-BE49-F238E27FC236}">
                <a16:creationId xmlns:a16="http://schemas.microsoft.com/office/drawing/2014/main" id="{551F286D-261D-4DD4-B312-EE1C521167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775" y="482282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직사각형 20">
            <a:extLst>
              <a:ext uri="{FF2B5EF4-FFF2-40B4-BE49-F238E27FC236}">
                <a16:creationId xmlns:a16="http://schemas.microsoft.com/office/drawing/2014/main" id="{017EE8A5-1929-4799-B38A-F6039ED26383}"/>
              </a:ext>
            </a:extLst>
          </p:cNvPr>
          <p:cNvSpPr/>
          <p:nvPr/>
        </p:nvSpPr>
        <p:spPr>
          <a:xfrm>
            <a:off x="469900" y="2011363"/>
            <a:ext cx="2736850" cy="554037"/>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pic>
        <p:nvPicPr>
          <p:cNvPr id="3" name="어플구동_고화질">
            <a:hlinkClick r:id="" action="ppaction://media"/>
            <a:extLst>
              <a:ext uri="{FF2B5EF4-FFF2-40B4-BE49-F238E27FC236}">
                <a16:creationId xmlns:a16="http://schemas.microsoft.com/office/drawing/2014/main" id="{AA7F0AEC-FC44-47C5-B03C-3E93320AB4E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0222" y="746125"/>
            <a:ext cx="2023344" cy="4050087"/>
          </a:xfrm>
          <a:prstGeom prst="rect">
            <a:avLst/>
          </a:prstGeom>
          <a:ln w="57150">
            <a:solidFill>
              <a:srgbClr val="EAEAEA"/>
            </a:solid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777615F-5642-4F47-B6CC-519E3A89DA33}"/>
              </a:ext>
            </a:extLst>
          </p:cNvPr>
          <p:cNvSpPr/>
          <p:nvPr/>
        </p:nvSpPr>
        <p:spPr>
          <a:xfrm>
            <a:off x="-1588" y="-38100"/>
            <a:ext cx="9145588" cy="5181600"/>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직사각형 7">
            <a:extLst>
              <a:ext uri="{FF2B5EF4-FFF2-40B4-BE49-F238E27FC236}">
                <a16:creationId xmlns:a16="http://schemas.microsoft.com/office/drawing/2014/main" id="{A60C7A84-49A0-4EBA-BEBC-42CB3CB092E1}"/>
              </a:ext>
            </a:extLst>
          </p:cNvPr>
          <p:cNvSpPr/>
          <p:nvPr/>
        </p:nvSpPr>
        <p:spPr>
          <a:xfrm>
            <a:off x="5214938" y="496888"/>
            <a:ext cx="2093912" cy="453548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9" name="직사각형 38">
            <a:extLst>
              <a:ext uri="{FF2B5EF4-FFF2-40B4-BE49-F238E27FC236}">
                <a16:creationId xmlns:a16="http://schemas.microsoft.com/office/drawing/2014/main" id="{C13008B3-1D19-43E8-844A-8FFCD7CCFB74}"/>
              </a:ext>
            </a:extLst>
          </p:cNvPr>
          <p:cNvSpPr/>
          <p:nvPr/>
        </p:nvSpPr>
        <p:spPr>
          <a:xfrm>
            <a:off x="1751013" y="3328988"/>
            <a:ext cx="3852862" cy="6032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17765" name="Picture 3">
            <a:extLst>
              <a:ext uri="{FF2B5EF4-FFF2-40B4-BE49-F238E27FC236}">
                <a16:creationId xmlns:a16="http://schemas.microsoft.com/office/drawing/2014/main" id="{14A4CFA9-CA9E-469A-98B1-030FEFCE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3">
            <a:extLst>
              <a:ext uri="{FF2B5EF4-FFF2-40B4-BE49-F238E27FC236}">
                <a16:creationId xmlns:a16="http://schemas.microsoft.com/office/drawing/2014/main" id="{A738ECBE-CA8A-4F2D-8822-E4956F2E637E}"/>
              </a:ext>
            </a:extLst>
          </p:cNvPr>
          <p:cNvSpPr txBox="1">
            <a:spLocks noChangeArrowheads="1"/>
          </p:cNvSpPr>
          <p:nvPr/>
        </p:nvSpPr>
        <p:spPr bwMode="auto">
          <a:xfrm>
            <a:off x="236538" y="292100"/>
            <a:ext cx="5918200"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Application Development</a:t>
            </a:r>
            <a:endParaRPr lang="ko-KR" altLang="en-US" dirty="0"/>
          </a:p>
        </p:txBody>
      </p:sp>
      <p:sp>
        <p:nvSpPr>
          <p:cNvPr id="15" name="직사각형 14">
            <a:extLst>
              <a:ext uri="{FF2B5EF4-FFF2-40B4-BE49-F238E27FC236}">
                <a16:creationId xmlns:a16="http://schemas.microsoft.com/office/drawing/2014/main" id="{C2BE4AAA-8F4D-4162-AD96-A1C39915192B}"/>
              </a:ext>
            </a:extLst>
          </p:cNvPr>
          <p:cNvSpPr/>
          <p:nvPr/>
        </p:nvSpPr>
        <p:spPr>
          <a:xfrm>
            <a:off x="469900" y="3067050"/>
            <a:ext cx="2736850" cy="554038"/>
          </a:xfrm>
          <a:prstGeom prst="rect">
            <a:avLst/>
          </a:prstGeom>
          <a:solidFill>
            <a:schemeClr val="bg1"/>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19" name="직사각형 18">
            <a:extLst>
              <a:ext uri="{FF2B5EF4-FFF2-40B4-BE49-F238E27FC236}">
                <a16:creationId xmlns:a16="http://schemas.microsoft.com/office/drawing/2014/main" id="{922DD59E-DBB4-4EE3-A804-ADDC532FBC3E}"/>
              </a:ext>
            </a:extLst>
          </p:cNvPr>
          <p:cNvSpPr/>
          <p:nvPr/>
        </p:nvSpPr>
        <p:spPr>
          <a:xfrm>
            <a:off x="469900" y="2019300"/>
            <a:ext cx="2736850" cy="554038"/>
          </a:xfrm>
          <a:prstGeom prst="rect">
            <a:avLst/>
          </a:prstGeom>
          <a:solidFill>
            <a:srgbClr val="BCBCBC"/>
          </a:solidFill>
          <a:ln w="12700">
            <a:solidFill>
              <a:srgbClr val="C4C4C4">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0" name="TextBox 19">
            <a:extLst>
              <a:ext uri="{FF2B5EF4-FFF2-40B4-BE49-F238E27FC236}">
                <a16:creationId xmlns:a16="http://schemas.microsoft.com/office/drawing/2014/main" id="{99B0C07F-72F0-40DF-B16C-D1A4F097DBCB}"/>
              </a:ext>
            </a:extLst>
          </p:cNvPr>
          <p:cNvSpPr txBox="1"/>
          <p:nvPr/>
        </p:nvSpPr>
        <p:spPr>
          <a:xfrm>
            <a:off x="884238" y="2145843"/>
            <a:ext cx="2332690" cy="293607"/>
          </a:xfrm>
          <a:prstGeom prst="rect">
            <a:avLst/>
          </a:prstGeom>
          <a:noFill/>
        </p:spPr>
        <p:txBody>
          <a:bodyPr wrap="none">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The</a:t>
            </a:r>
            <a:r>
              <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 </a:t>
            </a: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operation of the application</a:t>
            </a:r>
          </a:p>
        </p:txBody>
      </p:sp>
      <p:grpSp>
        <p:nvGrpSpPr>
          <p:cNvPr id="117770" name="그룹 5">
            <a:extLst>
              <a:ext uri="{FF2B5EF4-FFF2-40B4-BE49-F238E27FC236}">
                <a16:creationId xmlns:a16="http://schemas.microsoft.com/office/drawing/2014/main" id="{1CB52EFE-9332-4023-8CE0-A65BF2BCF88D}"/>
              </a:ext>
            </a:extLst>
          </p:cNvPr>
          <p:cNvGrpSpPr>
            <a:grpSpLocks/>
          </p:cNvGrpSpPr>
          <p:nvPr/>
        </p:nvGrpSpPr>
        <p:grpSpPr bwMode="auto">
          <a:xfrm>
            <a:off x="546100" y="2146300"/>
            <a:ext cx="288925" cy="307975"/>
            <a:chOff x="1608169" y="1446548"/>
            <a:chExt cx="288861" cy="307777"/>
          </a:xfrm>
        </p:grpSpPr>
        <p:sp>
          <p:nvSpPr>
            <p:cNvPr id="26" name="타원 16">
              <a:extLst>
                <a:ext uri="{FF2B5EF4-FFF2-40B4-BE49-F238E27FC236}">
                  <a16:creationId xmlns:a16="http://schemas.microsoft.com/office/drawing/2014/main" id="{98A179E2-0339-4C17-9CD0-32D30688B416}"/>
                </a:ext>
              </a:extLst>
            </p:cNvPr>
            <p:cNvSpPr/>
            <p:nvPr/>
          </p:nvSpPr>
          <p:spPr>
            <a:xfrm>
              <a:off x="1657371" y="1492556"/>
              <a:ext cx="190458" cy="1903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27" name="TextBox 26">
              <a:extLst>
                <a:ext uri="{FF2B5EF4-FFF2-40B4-BE49-F238E27FC236}">
                  <a16:creationId xmlns:a16="http://schemas.microsoft.com/office/drawing/2014/main" id="{639EAE3D-4357-4D77-8A7C-EF54FECFF6D9}"/>
                </a:ext>
              </a:extLst>
            </p:cNvPr>
            <p:cNvSpPr txBox="1"/>
            <p:nvPr/>
          </p:nvSpPr>
          <p:spPr>
            <a:xfrm>
              <a:off x="1608169" y="1446548"/>
              <a:ext cx="288861" cy="307777"/>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1</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grpSp>
        <p:nvGrpSpPr>
          <p:cNvPr id="117771" name="그룹 3">
            <a:extLst>
              <a:ext uri="{FF2B5EF4-FFF2-40B4-BE49-F238E27FC236}">
                <a16:creationId xmlns:a16="http://schemas.microsoft.com/office/drawing/2014/main" id="{3ED19585-FED0-40A9-84E3-F3D36EC8956D}"/>
              </a:ext>
            </a:extLst>
          </p:cNvPr>
          <p:cNvGrpSpPr>
            <a:grpSpLocks/>
          </p:cNvGrpSpPr>
          <p:nvPr/>
        </p:nvGrpSpPr>
        <p:grpSpPr bwMode="auto">
          <a:xfrm>
            <a:off x="546100" y="3201988"/>
            <a:ext cx="288925" cy="307975"/>
            <a:chOff x="7268608" y="1529797"/>
            <a:chExt cx="288798" cy="307579"/>
          </a:xfrm>
        </p:grpSpPr>
        <p:sp>
          <p:nvSpPr>
            <p:cNvPr id="33" name="타원 16">
              <a:extLst>
                <a:ext uri="{FF2B5EF4-FFF2-40B4-BE49-F238E27FC236}">
                  <a16:creationId xmlns:a16="http://schemas.microsoft.com/office/drawing/2014/main" id="{91B6542D-04B6-4AA1-BE25-F3E0DE19F9A2}"/>
                </a:ext>
              </a:extLst>
            </p:cNvPr>
            <p:cNvSpPr/>
            <p:nvPr/>
          </p:nvSpPr>
          <p:spPr>
            <a:xfrm>
              <a:off x="7317799" y="1575775"/>
              <a:ext cx="190416" cy="1902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34" name="TextBox 33">
              <a:extLst>
                <a:ext uri="{FF2B5EF4-FFF2-40B4-BE49-F238E27FC236}">
                  <a16:creationId xmlns:a16="http://schemas.microsoft.com/office/drawing/2014/main" id="{69E5C05F-D913-4258-8B3B-FEB750B6FF5A}"/>
                </a:ext>
              </a:extLst>
            </p:cNvPr>
            <p:cNvSpPr txBox="1"/>
            <p:nvPr/>
          </p:nvSpPr>
          <p:spPr>
            <a:xfrm>
              <a:off x="7268608" y="1529797"/>
              <a:ext cx="288798" cy="307579"/>
            </a:xfrm>
            <a:prstGeom prst="rect">
              <a:avLst/>
            </a:prstGeom>
            <a:noFill/>
          </p:spPr>
          <p:txBody>
            <a:bodyPr wrap="none">
              <a:spAutoFit/>
            </a:bodyPr>
            <a:lstStyle/>
            <a:p>
              <a:pPr algn="ctr">
                <a:defRPr/>
              </a:pPr>
              <a:r>
                <a:rPr lang="en-US" altLang="ko-KR"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rPr>
                <a:t>2</a:t>
              </a:r>
              <a:endParaRPr lang="ko-KR" altLang="en-US" sz="1400" dirty="0">
                <a:ln>
                  <a:solidFill>
                    <a:srgbClr val="00427F">
                      <a:alpha val="0"/>
                    </a:srgbClr>
                  </a:solidFill>
                </a:ln>
                <a:solidFill>
                  <a:schemeClr val="bg1"/>
                </a:solidFill>
                <a:latin typeface="나눔바른고딕" panose="020B0603020101020101" pitchFamily="50" charset="-127"/>
                <a:ea typeface="나눔바른고딕" panose="020B0603020101020101" pitchFamily="50" charset="-127"/>
              </a:endParaRPr>
            </a:p>
          </p:txBody>
        </p:sp>
      </p:grpSp>
      <p:sp>
        <p:nvSpPr>
          <p:cNvPr id="35" name="TextBox 34">
            <a:extLst>
              <a:ext uri="{FF2B5EF4-FFF2-40B4-BE49-F238E27FC236}">
                <a16:creationId xmlns:a16="http://schemas.microsoft.com/office/drawing/2014/main" id="{E61B81FE-ED16-43BF-A660-3B278633BFE2}"/>
              </a:ext>
            </a:extLst>
          </p:cNvPr>
          <p:cNvSpPr txBox="1"/>
          <p:nvPr/>
        </p:nvSpPr>
        <p:spPr>
          <a:xfrm>
            <a:off x="785599" y="3083960"/>
            <a:ext cx="1874231" cy="515206"/>
          </a:xfrm>
          <a:prstGeom prst="rect">
            <a:avLst/>
          </a:prstGeom>
          <a:noFill/>
        </p:spPr>
        <p:txBody>
          <a:bodyPr wrap="none">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Provide an alert</a:t>
            </a:r>
          </a:p>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when out of the standard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pic>
        <p:nvPicPr>
          <p:cNvPr id="117773" name="그림 6">
            <a:extLst>
              <a:ext uri="{FF2B5EF4-FFF2-40B4-BE49-F238E27FC236}">
                <a16:creationId xmlns:a16="http://schemas.microsoft.com/office/drawing/2014/main" id="{FCA32E40-E626-4D68-BE48-CB14E5C5B6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775" y="482282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직사각형 22">
            <a:extLst>
              <a:ext uri="{FF2B5EF4-FFF2-40B4-BE49-F238E27FC236}">
                <a16:creationId xmlns:a16="http://schemas.microsoft.com/office/drawing/2014/main" id="{CBC78785-22BB-41A3-84CA-D373540E7BA9}"/>
              </a:ext>
            </a:extLst>
          </p:cNvPr>
          <p:cNvSpPr/>
          <p:nvPr/>
        </p:nvSpPr>
        <p:spPr>
          <a:xfrm>
            <a:off x="474663" y="2019300"/>
            <a:ext cx="2736850" cy="554038"/>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25" name="직사각형 24">
            <a:extLst>
              <a:ext uri="{FF2B5EF4-FFF2-40B4-BE49-F238E27FC236}">
                <a16:creationId xmlns:a16="http://schemas.microsoft.com/office/drawing/2014/main" id="{34E39B0A-2631-474E-B10A-A5F03379CD3C}"/>
              </a:ext>
            </a:extLst>
          </p:cNvPr>
          <p:cNvSpPr/>
          <p:nvPr/>
        </p:nvSpPr>
        <p:spPr>
          <a:xfrm>
            <a:off x="474663" y="3057525"/>
            <a:ext cx="2736850" cy="554038"/>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n>
                  <a:solidFill>
                    <a:srgbClr val="00427F">
                      <a:alpha val="0"/>
                    </a:srgbClr>
                  </a:solidFill>
                </a:ln>
              </a:rPr>
              <a:t>`</a:t>
            </a:r>
            <a:endParaRPr lang="ko-KR" altLang="en-US" dirty="0">
              <a:ln>
                <a:solidFill>
                  <a:srgbClr val="00427F">
                    <a:alpha val="0"/>
                  </a:srgbClr>
                </a:solidFill>
              </a:ln>
            </a:endParaRPr>
          </a:p>
        </p:txBody>
      </p:sp>
      <p:pic>
        <p:nvPicPr>
          <p:cNvPr id="2" name="RMB알람">
            <a:hlinkClick r:id="" action="ppaction://media"/>
            <a:extLst>
              <a:ext uri="{FF2B5EF4-FFF2-40B4-BE49-F238E27FC236}">
                <a16:creationId xmlns:a16="http://schemas.microsoft.com/office/drawing/2014/main" id="{6742FBDB-2F5F-497B-8300-38B44FFC99C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78925" y="548462"/>
            <a:ext cx="1972481" cy="4395678"/>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3">
            <a:extLst>
              <a:ext uri="{FF2B5EF4-FFF2-40B4-BE49-F238E27FC236}">
                <a16:creationId xmlns:a16="http://schemas.microsoft.com/office/drawing/2014/main" id="{F69BAFA4-292B-4DD5-BE3E-8F6BA19B1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3">
            <a:extLst>
              <a:ext uri="{FF2B5EF4-FFF2-40B4-BE49-F238E27FC236}">
                <a16:creationId xmlns:a16="http://schemas.microsoft.com/office/drawing/2014/main" id="{A8423D77-76DE-4275-9B37-CFB3EC233429}"/>
              </a:ext>
            </a:extLst>
          </p:cNvPr>
          <p:cNvSpPr txBox="1">
            <a:spLocks noChangeArrowheads="1"/>
          </p:cNvSpPr>
          <p:nvPr/>
        </p:nvSpPr>
        <p:spPr bwMode="auto">
          <a:xfrm>
            <a:off x="371475" y="292100"/>
            <a:ext cx="3473450"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Summary</a:t>
            </a:r>
            <a:endParaRPr lang="ko-KR" altLang="en-US" dirty="0"/>
          </a:p>
        </p:txBody>
      </p:sp>
      <p:grpSp>
        <p:nvGrpSpPr>
          <p:cNvPr id="125956" name="그룹 13">
            <a:extLst>
              <a:ext uri="{FF2B5EF4-FFF2-40B4-BE49-F238E27FC236}">
                <a16:creationId xmlns:a16="http://schemas.microsoft.com/office/drawing/2014/main" id="{524C3405-6BD3-4D96-A076-106753D84051}"/>
              </a:ext>
            </a:extLst>
          </p:cNvPr>
          <p:cNvGrpSpPr>
            <a:grpSpLocks/>
          </p:cNvGrpSpPr>
          <p:nvPr/>
        </p:nvGrpSpPr>
        <p:grpSpPr bwMode="auto">
          <a:xfrm>
            <a:off x="711200" y="989013"/>
            <a:ext cx="7766050" cy="3741737"/>
            <a:chOff x="371475" y="669787"/>
            <a:chExt cx="8425042" cy="4058648"/>
          </a:xfrm>
        </p:grpSpPr>
        <p:sp>
          <p:nvSpPr>
            <p:cNvPr id="37" name="화살표: 위쪽/아래쪽 36">
              <a:extLst>
                <a:ext uri="{FF2B5EF4-FFF2-40B4-BE49-F238E27FC236}">
                  <a16:creationId xmlns:a16="http://schemas.microsoft.com/office/drawing/2014/main" id="{1D52EC8C-9FA5-41B6-99B3-313EF5CFB30B}"/>
                </a:ext>
              </a:extLst>
            </p:cNvPr>
            <p:cNvSpPr/>
            <p:nvPr/>
          </p:nvSpPr>
          <p:spPr>
            <a:xfrm rot="16200000">
              <a:off x="4307621" y="3048522"/>
              <a:ext cx="528640" cy="1990873"/>
            </a:xfrm>
            <a:prstGeom prst="up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ko-KR" altLang="en-US"/>
            </a:p>
          </p:txBody>
        </p:sp>
        <p:pic>
          <p:nvPicPr>
            <p:cNvPr id="125958" name="Picture 6" descr="Fetus - Free medical icons">
              <a:extLst>
                <a:ext uri="{FF2B5EF4-FFF2-40B4-BE49-F238E27FC236}">
                  <a16:creationId xmlns:a16="http://schemas.microsoft.com/office/drawing/2014/main" id="{ED14E96A-DEA2-4640-8973-56F857457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938" r="22649"/>
            <a:stretch>
              <a:fillRect/>
            </a:stretch>
          </p:blipFill>
          <p:spPr bwMode="auto">
            <a:xfrm>
              <a:off x="1718807" y="3360435"/>
              <a:ext cx="1443916"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9" name="그림 5">
              <a:extLst>
                <a:ext uri="{FF2B5EF4-FFF2-40B4-BE49-F238E27FC236}">
                  <a16:creationId xmlns:a16="http://schemas.microsoft.com/office/drawing/2014/main" id="{0578D39F-A71F-456A-849D-CFBA10D6CA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 y="3253863"/>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0" name="그림 7">
              <a:extLst>
                <a:ext uri="{FF2B5EF4-FFF2-40B4-BE49-F238E27FC236}">
                  <a16:creationId xmlns:a16="http://schemas.microsoft.com/office/drawing/2014/main" id="{A6B81F50-08C0-4E4C-936A-BD2CA71667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8825" r="28874"/>
            <a:stretch>
              <a:fillRect/>
            </a:stretch>
          </p:blipFill>
          <p:spPr bwMode="auto">
            <a:xfrm>
              <a:off x="7341910" y="3206331"/>
              <a:ext cx="1454607"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1" name="그림 8">
              <a:extLst>
                <a:ext uri="{FF2B5EF4-FFF2-40B4-BE49-F238E27FC236}">
                  <a16:creationId xmlns:a16="http://schemas.microsoft.com/office/drawing/2014/main" id="{807AB30E-40E1-455F-9549-C7D2DB8394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7718" y="3253863"/>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화살표: 위쪽/아래쪽 41">
              <a:extLst>
                <a:ext uri="{FF2B5EF4-FFF2-40B4-BE49-F238E27FC236}">
                  <a16:creationId xmlns:a16="http://schemas.microsoft.com/office/drawing/2014/main" id="{09312174-5FAD-468E-9920-D8B851C5AC29}"/>
                </a:ext>
              </a:extLst>
            </p:cNvPr>
            <p:cNvSpPr/>
            <p:nvPr/>
          </p:nvSpPr>
          <p:spPr>
            <a:xfrm rot="19190626">
              <a:off x="6325149" y="1983638"/>
              <a:ext cx="451219" cy="1236364"/>
            </a:xfrm>
            <a:prstGeom prst="up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ko-KR" altLang="en-US" dirty="0"/>
            </a:p>
          </p:txBody>
        </p:sp>
        <p:sp>
          <p:nvSpPr>
            <p:cNvPr id="43" name="화살표: 위쪽/아래쪽 42">
              <a:extLst>
                <a:ext uri="{FF2B5EF4-FFF2-40B4-BE49-F238E27FC236}">
                  <a16:creationId xmlns:a16="http://schemas.microsoft.com/office/drawing/2014/main" id="{F52CDA9D-8A5C-46DF-A5B3-BC17E31BE5F4}"/>
                </a:ext>
              </a:extLst>
            </p:cNvPr>
            <p:cNvSpPr/>
            <p:nvPr/>
          </p:nvSpPr>
          <p:spPr>
            <a:xfrm rot="2700000">
              <a:off x="2322770" y="1935330"/>
              <a:ext cx="449430" cy="1272712"/>
            </a:xfrm>
            <a:prstGeom prst="up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ko-KR" altLang="en-US"/>
            </a:p>
          </p:txBody>
        </p:sp>
        <p:pic>
          <p:nvPicPr>
            <p:cNvPr id="125964" name="그림 10">
              <a:extLst>
                <a:ext uri="{FF2B5EF4-FFF2-40B4-BE49-F238E27FC236}">
                  <a16:creationId xmlns:a16="http://schemas.microsoft.com/office/drawing/2014/main" id="{C3025587-A0C1-455C-8BA9-EC122DDE48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1849" y="669788"/>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5" name="그림 11">
              <a:extLst>
                <a:ext uri="{FF2B5EF4-FFF2-40B4-BE49-F238E27FC236}">
                  <a16:creationId xmlns:a16="http://schemas.microsoft.com/office/drawing/2014/main" id="{167F8351-D5E7-4EE2-AF88-A21709678C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903" y="669787"/>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副標題 2">
            <a:extLst>
              <a:ext uri="{FF2B5EF4-FFF2-40B4-BE49-F238E27FC236}">
                <a16:creationId xmlns:a16="http://schemas.microsoft.com/office/drawing/2014/main" id="{64DB5CF8-897A-4F27-B9C8-2CF452670D1C}"/>
              </a:ext>
            </a:extLst>
          </p:cNvPr>
          <p:cNvSpPr txBox="1">
            <a:spLocks noChangeArrowheads="1"/>
          </p:cNvSpPr>
          <p:nvPr/>
        </p:nvSpPr>
        <p:spPr bwMode="auto">
          <a:xfrm>
            <a:off x="657225" y="1019175"/>
            <a:ext cx="6400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608013" indent="-1714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217613" indent="-17145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825625" indent="-17145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435225" indent="-17145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8924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33496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8068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42640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buFont typeface="Arial" panose="020B0604020202020204" pitchFamily="34" charset="0"/>
              <a:buNone/>
            </a:pPr>
            <a:r>
              <a:rPr lang="en-US" altLang="ko-KR" sz="3600" b="1">
                <a:solidFill>
                  <a:srgbClr val="002060"/>
                </a:solidFill>
                <a:cs typeface="Times New Roman" panose="02020603050405020304" pitchFamily="18" charset="0"/>
              </a:rPr>
              <a:t>Maternity Management Service </a:t>
            </a:r>
          </a:p>
        </p:txBody>
      </p:sp>
      <p:sp>
        <p:nvSpPr>
          <p:cNvPr id="10" name="Rectangle 3">
            <a:extLst>
              <a:ext uri="{FF2B5EF4-FFF2-40B4-BE49-F238E27FC236}">
                <a16:creationId xmlns:a16="http://schemas.microsoft.com/office/drawing/2014/main" id="{26EBC100-F515-432D-BE3B-CA84A777DB58}"/>
              </a:ext>
            </a:extLst>
          </p:cNvPr>
          <p:cNvSpPr txBox="1">
            <a:spLocks noChangeArrowheads="1"/>
          </p:cNvSpPr>
          <p:nvPr/>
        </p:nvSpPr>
        <p:spPr>
          <a:xfrm>
            <a:off x="6965950" y="388938"/>
            <a:ext cx="2035175" cy="449262"/>
          </a:xfrm>
          <a:prstGeom prst="rect">
            <a:avLst/>
          </a:prstGeom>
        </p:spPr>
        <p:txBody>
          <a:bodyP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defRPr/>
            </a:pPr>
            <a:r>
              <a:rPr lang="en-US" altLang="zh-TW" kern="0" dirty="0">
                <a:cs typeface="Times New Roman" panose="02020603050405020304" pitchFamily="18" charset="0"/>
              </a:rPr>
              <a:t>RMB(Ring My Bell)</a:t>
            </a:r>
            <a:endParaRPr lang="zh-TW" altLang="en-US" kern="0" dirty="0">
              <a:cs typeface="Times New Roman" panose="02020603050405020304" pitchFamily="18" charset="0"/>
            </a:endParaRPr>
          </a:p>
        </p:txBody>
      </p:sp>
      <p:sp>
        <p:nvSpPr>
          <p:cNvPr id="2" name="직사각형 1">
            <a:extLst>
              <a:ext uri="{FF2B5EF4-FFF2-40B4-BE49-F238E27FC236}">
                <a16:creationId xmlns:a16="http://schemas.microsoft.com/office/drawing/2014/main" id="{8692376A-3C89-4190-9E84-E50BE3D3409E}"/>
              </a:ext>
            </a:extLst>
          </p:cNvPr>
          <p:cNvSpPr/>
          <p:nvPr/>
        </p:nvSpPr>
        <p:spPr>
          <a:xfrm>
            <a:off x="2319331" y="2279362"/>
            <a:ext cx="4505336" cy="584775"/>
          </a:xfrm>
          <a:prstGeom prst="rect">
            <a:avLst/>
          </a:prstGeom>
        </p:spPr>
        <p:txBody>
          <a:bodyPr wrap="none">
            <a:spAutoFit/>
          </a:bodyPr>
          <a:lstStyle/>
          <a:p>
            <a:pPr algn="ctr">
              <a:lnSpc>
                <a:spcPct val="100000"/>
              </a:lnSpc>
              <a:spcBef>
                <a:spcPct val="20000"/>
              </a:spcBef>
              <a:buFont typeface="Arial" panose="020B0604020202020204" pitchFamily="34" charset="0"/>
              <a:buNone/>
              <a:defRPr/>
            </a:pPr>
            <a:r>
              <a:rPr lang="en-US" altLang="ko-KR" sz="3200" b="1" dirty="0">
                <a:latin typeface="+mn-lt"/>
                <a:cs typeface="Times New Roman" panose="02020603050405020304" pitchFamily="18" charset="0"/>
              </a:rPr>
              <a:t>Thank</a:t>
            </a:r>
            <a:r>
              <a:rPr lang="ko-KR" altLang="en-US" sz="3200" b="1" dirty="0">
                <a:latin typeface="+mn-lt"/>
                <a:cs typeface="Times New Roman" panose="02020603050405020304" pitchFamily="18" charset="0"/>
              </a:rPr>
              <a:t> </a:t>
            </a:r>
            <a:r>
              <a:rPr lang="en-US" altLang="ko-KR" sz="3200" b="1" dirty="0">
                <a:latin typeface="+mn-lt"/>
                <a:cs typeface="Times New Roman" panose="02020603050405020304" pitchFamily="18" charset="0"/>
              </a:rPr>
              <a:t>you</a:t>
            </a:r>
            <a:r>
              <a:rPr lang="ko-KR" altLang="en-US" sz="3200" b="1" dirty="0">
                <a:latin typeface="+mn-lt"/>
                <a:cs typeface="Times New Roman" panose="02020603050405020304" pitchFamily="18" charset="0"/>
              </a:rPr>
              <a:t> </a:t>
            </a:r>
            <a:r>
              <a:rPr lang="en-US" altLang="ko-KR" sz="3200" b="1" dirty="0">
                <a:latin typeface="+mn-lt"/>
                <a:cs typeface="Times New Roman" panose="02020603050405020304" pitchFamily="18" charset="0"/>
              </a:rPr>
              <a:t>for</a:t>
            </a:r>
            <a:r>
              <a:rPr lang="ko-KR" altLang="en-US" sz="3200" b="1" dirty="0">
                <a:latin typeface="+mn-lt"/>
                <a:cs typeface="Times New Roman" panose="02020603050405020304" pitchFamily="18" charset="0"/>
              </a:rPr>
              <a:t> </a:t>
            </a:r>
            <a:r>
              <a:rPr lang="en-US" altLang="ko-KR" sz="3200" b="1" dirty="0">
                <a:latin typeface="+mn-lt"/>
                <a:cs typeface="Times New Roman" panose="02020603050405020304" pitchFamily="18" charset="0"/>
              </a:rPr>
              <a:t>listening </a:t>
            </a:r>
            <a:r>
              <a:rPr lang="en-US" altLang="ko-KR" sz="3200" b="1" dirty="0">
                <a:latin typeface="+mn-lt"/>
                <a:cs typeface="Times New Roman" panose="02020603050405020304" pitchFamily="18" charset="0"/>
                <a:sym typeface="Wingdings" panose="05000000000000000000" pitchFamily="2" charset="2"/>
              </a:rPr>
              <a:t></a:t>
            </a:r>
          </a:p>
        </p:txBody>
      </p:sp>
      <p:pic>
        <p:nvPicPr>
          <p:cNvPr id="8" name="그림 7">
            <a:hlinkClick r:id="rId3"/>
            <a:extLst>
              <a:ext uri="{FF2B5EF4-FFF2-40B4-BE49-F238E27FC236}">
                <a16:creationId xmlns:a16="http://schemas.microsoft.com/office/drawing/2014/main" id="{BB844A5A-2F6A-403F-968C-EDF357EBB82C}"/>
              </a:ext>
            </a:extLst>
          </p:cNvPr>
          <p:cNvPicPr>
            <a:picLocks noChangeAspect="1"/>
          </p:cNvPicPr>
          <p:nvPr/>
        </p:nvPicPr>
        <p:blipFill>
          <a:blip r:embed="rId4"/>
          <a:stretch>
            <a:fillRect/>
          </a:stretch>
        </p:blipFill>
        <p:spPr>
          <a:xfrm>
            <a:off x="494771" y="4047595"/>
            <a:ext cx="826029" cy="791713"/>
          </a:xfrm>
          <a:prstGeom prst="rect">
            <a:avLst/>
          </a:prstGeom>
        </p:spPr>
      </p:pic>
      <p:pic>
        <p:nvPicPr>
          <p:cNvPr id="9" name="그림 8">
            <a:hlinkClick r:id="rId5"/>
            <a:extLst>
              <a:ext uri="{FF2B5EF4-FFF2-40B4-BE49-F238E27FC236}">
                <a16:creationId xmlns:a16="http://schemas.microsoft.com/office/drawing/2014/main" id="{36254D23-ADA6-4198-8CB7-E46FCBD8EEC6}"/>
              </a:ext>
            </a:extLst>
          </p:cNvPr>
          <p:cNvPicPr>
            <a:picLocks noChangeAspect="1"/>
          </p:cNvPicPr>
          <p:nvPr/>
        </p:nvPicPr>
        <p:blipFill>
          <a:blip r:embed="rId6"/>
          <a:stretch>
            <a:fillRect/>
          </a:stretch>
        </p:blipFill>
        <p:spPr>
          <a:xfrm>
            <a:off x="1587499" y="4099755"/>
            <a:ext cx="1161544" cy="79171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副標題 2">
            <a:extLst>
              <a:ext uri="{FF2B5EF4-FFF2-40B4-BE49-F238E27FC236}">
                <a16:creationId xmlns:a16="http://schemas.microsoft.com/office/drawing/2014/main" id="{64DB5CF8-897A-4F27-B9C8-2CF452670D1C}"/>
              </a:ext>
            </a:extLst>
          </p:cNvPr>
          <p:cNvSpPr txBox="1">
            <a:spLocks noChangeArrowheads="1"/>
          </p:cNvSpPr>
          <p:nvPr/>
        </p:nvSpPr>
        <p:spPr bwMode="auto">
          <a:xfrm>
            <a:off x="657225" y="1019175"/>
            <a:ext cx="6400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608013" indent="-1714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217613" indent="-17145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825625" indent="-17145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435225" indent="-17145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8924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33496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8068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42640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buFont typeface="Arial" panose="020B0604020202020204" pitchFamily="34" charset="0"/>
              <a:buNone/>
            </a:pPr>
            <a:r>
              <a:rPr lang="en-US" altLang="ko-KR" sz="3600" b="1">
                <a:solidFill>
                  <a:srgbClr val="002060"/>
                </a:solidFill>
                <a:cs typeface="Times New Roman" panose="02020603050405020304" pitchFamily="18" charset="0"/>
              </a:rPr>
              <a:t>Maternity Management Service </a:t>
            </a:r>
          </a:p>
        </p:txBody>
      </p:sp>
      <p:sp>
        <p:nvSpPr>
          <p:cNvPr id="10" name="Rectangle 3">
            <a:extLst>
              <a:ext uri="{FF2B5EF4-FFF2-40B4-BE49-F238E27FC236}">
                <a16:creationId xmlns:a16="http://schemas.microsoft.com/office/drawing/2014/main" id="{26EBC100-F515-432D-BE3B-CA84A777DB58}"/>
              </a:ext>
            </a:extLst>
          </p:cNvPr>
          <p:cNvSpPr txBox="1">
            <a:spLocks noChangeArrowheads="1"/>
          </p:cNvSpPr>
          <p:nvPr/>
        </p:nvSpPr>
        <p:spPr>
          <a:xfrm>
            <a:off x="6965950" y="388938"/>
            <a:ext cx="2035175" cy="449262"/>
          </a:xfrm>
          <a:prstGeom prst="rect">
            <a:avLst/>
          </a:prstGeom>
        </p:spPr>
        <p:txBody>
          <a:bodyP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defRPr/>
            </a:pPr>
            <a:r>
              <a:rPr lang="en-US" altLang="zh-TW" kern="0" dirty="0">
                <a:cs typeface="Times New Roman" panose="02020603050405020304" pitchFamily="18" charset="0"/>
              </a:rPr>
              <a:t>RMB(Ring My Bell)</a:t>
            </a:r>
            <a:endParaRPr lang="zh-TW" altLang="en-US" kern="0" dirty="0">
              <a:cs typeface="Times New Roman" panose="02020603050405020304" pitchFamily="18" charset="0"/>
            </a:endParaRPr>
          </a:p>
        </p:txBody>
      </p:sp>
      <p:sp>
        <p:nvSpPr>
          <p:cNvPr id="2" name="직사각형 1">
            <a:extLst>
              <a:ext uri="{FF2B5EF4-FFF2-40B4-BE49-F238E27FC236}">
                <a16:creationId xmlns:a16="http://schemas.microsoft.com/office/drawing/2014/main" id="{8692376A-3C89-4190-9E84-E50BE3D3409E}"/>
              </a:ext>
            </a:extLst>
          </p:cNvPr>
          <p:cNvSpPr/>
          <p:nvPr/>
        </p:nvSpPr>
        <p:spPr>
          <a:xfrm>
            <a:off x="2319332" y="2279362"/>
            <a:ext cx="4505336" cy="584775"/>
          </a:xfrm>
          <a:prstGeom prst="rect">
            <a:avLst/>
          </a:prstGeom>
        </p:spPr>
        <p:txBody>
          <a:bodyPr wrap="none">
            <a:spAutoFit/>
          </a:bodyPr>
          <a:lstStyle/>
          <a:p>
            <a:pPr algn="ctr">
              <a:lnSpc>
                <a:spcPct val="100000"/>
              </a:lnSpc>
              <a:spcBef>
                <a:spcPct val="20000"/>
              </a:spcBef>
              <a:buFont typeface="Arial" panose="020B0604020202020204" pitchFamily="34" charset="0"/>
              <a:buNone/>
              <a:defRPr/>
            </a:pPr>
            <a:r>
              <a:rPr lang="en-US" altLang="ko-KR" sz="3200" b="1" dirty="0">
                <a:latin typeface="+mn-lt"/>
                <a:cs typeface="Times New Roman" panose="02020603050405020304" pitchFamily="18" charset="0"/>
              </a:rPr>
              <a:t>Thank</a:t>
            </a:r>
            <a:r>
              <a:rPr lang="ko-KR" altLang="en-US" sz="3200" b="1" dirty="0">
                <a:latin typeface="+mn-lt"/>
                <a:cs typeface="Times New Roman" panose="02020603050405020304" pitchFamily="18" charset="0"/>
              </a:rPr>
              <a:t> </a:t>
            </a:r>
            <a:r>
              <a:rPr lang="en-US" altLang="ko-KR" sz="3200" b="1" dirty="0">
                <a:latin typeface="+mn-lt"/>
                <a:cs typeface="Times New Roman" panose="02020603050405020304" pitchFamily="18" charset="0"/>
              </a:rPr>
              <a:t>you</a:t>
            </a:r>
            <a:r>
              <a:rPr lang="ko-KR" altLang="en-US" sz="3200" b="1" dirty="0">
                <a:latin typeface="+mn-lt"/>
                <a:cs typeface="Times New Roman" panose="02020603050405020304" pitchFamily="18" charset="0"/>
              </a:rPr>
              <a:t> </a:t>
            </a:r>
            <a:r>
              <a:rPr lang="en-US" altLang="ko-KR" sz="3200" b="1" dirty="0">
                <a:latin typeface="+mn-lt"/>
                <a:cs typeface="Times New Roman" panose="02020603050405020304" pitchFamily="18" charset="0"/>
              </a:rPr>
              <a:t>for</a:t>
            </a:r>
            <a:r>
              <a:rPr lang="ko-KR" altLang="en-US" sz="3200" b="1" dirty="0">
                <a:latin typeface="+mn-lt"/>
                <a:cs typeface="Times New Roman" panose="02020603050405020304" pitchFamily="18" charset="0"/>
              </a:rPr>
              <a:t> </a:t>
            </a:r>
            <a:r>
              <a:rPr lang="en-US" altLang="ko-KR" sz="3200" b="1" dirty="0">
                <a:latin typeface="+mn-lt"/>
                <a:cs typeface="Times New Roman" panose="02020603050405020304" pitchFamily="18" charset="0"/>
              </a:rPr>
              <a:t>listening </a:t>
            </a:r>
            <a:r>
              <a:rPr lang="en-US" altLang="ko-KR" sz="3200" b="1" dirty="0">
                <a:latin typeface="+mn-lt"/>
                <a:cs typeface="Times New Roman" panose="02020603050405020304" pitchFamily="18" charset="0"/>
                <a:sym typeface="Wingdings" panose="05000000000000000000" pitchFamily="2" charset="2"/>
              </a:rPr>
              <a:t></a:t>
            </a:r>
            <a:endParaRPr lang="en-US" altLang="ko-KR" sz="3200" b="1" dirty="0">
              <a:latin typeface="+mn-lt"/>
              <a:cs typeface="Times New Roman" panose="02020603050405020304" pitchFamily="18" charset="0"/>
            </a:endParaRPr>
          </a:p>
        </p:txBody>
      </p:sp>
      <p:grpSp>
        <p:nvGrpSpPr>
          <p:cNvPr id="5" name="그룹 4">
            <a:extLst>
              <a:ext uri="{FF2B5EF4-FFF2-40B4-BE49-F238E27FC236}">
                <a16:creationId xmlns:a16="http://schemas.microsoft.com/office/drawing/2014/main" id="{2D2DF874-9AF0-411E-AEBB-65514676D2F0}"/>
              </a:ext>
            </a:extLst>
          </p:cNvPr>
          <p:cNvGrpSpPr/>
          <p:nvPr/>
        </p:nvGrpSpPr>
        <p:grpSpPr>
          <a:xfrm>
            <a:off x="-53975" y="0"/>
            <a:ext cx="9274175" cy="5203825"/>
            <a:chOff x="-53975" y="0"/>
            <a:chExt cx="9274175" cy="5203825"/>
          </a:xfrm>
        </p:grpSpPr>
        <p:sp>
          <p:nvSpPr>
            <p:cNvPr id="6" name="직사각형 5">
              <a:hlinkClick r:id="rId3"/>
              <a:extLst>
                <a:ext uri="{FF2B5EF4-FFF2-40B4-BE49-F238E27FC236}">
                  <a16:creationId xmlns:a16="http://schemas.microsoft.com/office/drawing/2014/main" id="{B7CAD6EF-7354-4511-A94D-E61953D46D16}"/>
                </a:ext>
              </a:extLst>
            </p:cNvPr>
            <p:cNvSpPr/>
            <p:nvPr/>
          </p:nvSpPr>
          <p:spPr>
            <a:xfrm>
              <a:off x="-53975" y="0"/>
              <a:ext cx="9274175" cy="520382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副標題 2">
              <a:extLst>
                <a:ext uri="{FF2B5EF4-FFF2-40B4-BE49-F238E27FC236}">
                  <a16:creationId xmlns:a16="http://schemas.microsoft.com/office/drawing/2014/main" id="{47450357-5A3B-4C22-9675-0CD380ECE57F}"/>
                </a:ext>
              </a:extLst>
            </p:cNvPr>
            <p:cNvSpPr txBox="1">
              <a:spLocks noChangeArrowheads="1"/>
            </p:cNvSpPr>
            <p:nvPr/>
          </p:nvSpPr>
          <p:spPr bwMode="auto">
            <a:xfrm>
              <a:off x="396875" y="2012950"/>
              <a:ext cx="8350250" cy="1008062"/>
            </a:xfrm>
            <a:prstGeom prst="rect">
              <a:avLst/>
            </a:prstGeom>
            <a:noFill/>
            <a:ln>
              <a:noFill/>
            </a:ln>
          </p:spPr>
          <p:txBody>
            <a:bodyPr lIns="68522" tIns="34261" rIns="68522" bIns="34261"/>
            <a:lstStyle>
              <a:lvl1pPr>
                <a:lnSpc>
                  <a:spcPct val="90000"/>
                </a:lnSpc>
                <a:spcBef>
                  <a:spcPts val="750"/>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1pPr>
              <a:lvl2pPr marL="608013" indent="-171450">
                <a:lnSpc>
                  <a:spcPct val="90000"/>
                </a:lnSpc>
                <a:spcBef>
                  <a:spcPts val="375"/>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2pPr>
              <a:lvl3pPr marL="1217613" indent="-171450">
                <a:lnSpc>
                  <a:spcPct val="90000"/>
                </a:lnSpc>
                <a:spcBef>
                  <a:spcPts val="375"/>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3pPr>
              <a:lvl4pPr marL="1825625" indent="-171450">
                <a:lnSpc>
                  <a:spcPct val="90000"/>
                </a:lnSpc>
                <a:spcBef>
                  <a:spcPts val="375"/>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4pPr>
              <a:lvl5pPr marL="2435225" indent="-171450">
                <a:lnSpc>
                  <a:spcPct val="90000"/>
                </a:lnSpc>
                <a:spcBef>
                  <a:spcPts val="375"/>
                </a:spcBef>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5pPr>
              <a:lvl6pPr marL="2892425" indent="-171450" eaLnBrk="0" fontAlgn="base" hangingPunct="0">
                <a:lnSpc>
                  <a:spcPct val="90000"/>
                </a:lnSpc>
                <a:spcBef>
                  <a:spcPts val="375"/>
                </a:spcBef>
                <a:spcAft>
                  <a:spcPct val="0"/>
                </a:spcAft>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6pPr>
              <a:lvl7pPr marL="3349625" indent="-171450" eaLnBrk="0" fontAlgn="base" hangingPunct="0">
                <a:lnSpc>
                  <a:spcPct val="90000"/>
                </a:lnSpc>
                <a:spcBef>
                  <a:spcPts val="375"/>
                </a:spcBef>
                <a:spcAft>
                  <a:spcPct val="0"/>
                </a:spcAft>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7pPr>
              <a:lvl8pPr marL="3806825" indent="-171450" eaLnBrk="0" fontAlgn="base" hangingPunct="0">
                <a:lnSpc>
                  <a:spcPct val="90000"/>
                </a:lnSpc>
                <a:spcBef>
                  <a:spcPts val="375"/>
                </a:spcBef>
                <a:spcAft>
                  <a:spcPct val="0"/>
                </a:spcAft>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8pPr>
              <a:lvl9pPr marL="4264025" indent="-171450" eaLnBrk="0" fontAlgn="base" hangingPunct="0">
                <a:lnSpc>
                  <a:spcPct val="90000"/>
                </a:lnSpc>
                <a:spcBef>
                  <a:spcPts val="375"/>
                </a:spcBef>
                <a:spcAft>
                  <a:spcPct val="0"/>
                </a:spcAft>
                <a:buFont typeface="Arial" panose="020B0604020202020204" pitchFamily="34" charset="0"/>
                <a:buChar char="•"/>
                <a:defRPr sz="2700">
                  <a:solidFill>
                    <a:schemeClr val="tx1"/>
                  </a:solidFill>
                  <a:latin typeface="Calibri" panose="020F0502020204030204" pitchFamily="34" charset="0"/>
                  <a:ea typeface="微軟正黑體" panose="020B0604030504040204" pitchFamily="34" charset="-120"/>
                </a:defRPr>
              </a:lvl9pPr>
            </a:lstStyle>
            <a:p>
              <a:pPr algn="ctr">
                <a:lnSpc>
                  <a:spcPct val="100000"/>
                </a:lnSpc>
                <a:spcBef>
                  <a:spcPct val="20000"/>
                </a:spcBef>
                <a:buFont typeface="Arial" panose="020B0604020202020204" pitchFamily="34" charset="0"/>
                <a:buNone/>
                <a:defRPr/>
              </a:pPr>
              <a:r>
                <a:rPr lang="en-US" altLang="ko-KR" sz="7200" b="1" dirty="0">
                  <a:solidFill>
                    <a:schemeClr val="accent3">
                      <a:lumMod val="40000"/>
                      <a:lumOff val="60000"/>
                    </a:schemeClr>
                  </a:solidFill>
                  <a:cs typeface="Times New Roman" panose="02020603050405020304" pitchFamily="18" charset="0"/>
                </a:rPr>
                <a:t>Q &amp; A</a:t>
              </a:r>
            </a:p>
          </p:txBody>
        </p:sp>
      </p:grpSp>
    </p:spTree>
    <p:extLst>
      <p:ext uri="{BB962C8B-B14F-4D97-AF65-F5344CB8AC3E}">
        <p14:creationId xmlns:p14="http://schemas.microsoft.com/office/powerpoint/2010/main" val="4169493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그룹 13">
            <a:extLst>
              <a:ext uri="{FF2B5EF4-FFF2-40B4-BE49-F238E27FC236}">
                <a16:creationId xmlns:a16="http://schemas.microsoft.com/office/drawing/2014/main" id="{207B0DF8-2C31-40E1-BB12-7259ECCF8835}"/>
              </a:ext>
            </a:extLst>
          </p:cNvPr>
          <p:cNvGrpSpPr>
            <a:grpSpLocks/>
          </p:cNvGrpSpPr>
          <p:nvPr/>
        </p:nvGrpSpPr>
        <p:grpSpPr bwMode="auto">
          <a:xfrm>
            <a:off x="0" y="3175"/>
            <a:ext cx="9144000" cy="5140325"/>
            <a:chOff x="0" y="3175"/>
            <a:chExt cx="9144001" cy="5140325"/>
          </a:xfrm>
        </p:grpSpPr>
        <p:sp>
          <p:nvSpPr>
            <p:cNvPr id="15" name="직사각형 14">
              <a:extLst>
                <a:ext uri="{FF2B5EF4-FFF2-40B4-BE49-F238E27FC236}">
                  <a16:creationId xmlns:a16="http://schemas.microsoft.com/office/drawing/2014/main" id="{44A344C4-469A-4D73-8517-F9B192EFB705}"/>
                </a:ext>
              </a:extLst>
            </p:cNvPr>
            <p:cNvSpPr/>
            <p:nvPr/>
          </p:nvSpPr>
          <p:spPr bwMode="auto">
            <a:xfrm>
              <a:off x="0" y="3175"/>
              <a:ext cx="9144001" cy="5140325"/>
            </a:xfrm>
            <a:prstGeom prst="rect">
              <a:avLst/>
            </a:pr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16" name="직사각형 15">
              <a:extLst>
                <a:ext uri="{FF2B5EF4-FFF2-40B4-BE49-F238E27FC236}">
                  <a16:creationId xmlns:a16="http://schemas.microsoft.com/office/drawing/2014/main" id="{B128DCB0-986A-4663-8D21-756F70D401B9}"/>
                </a:ext>
              </a:extLst>
            </p:cNvPr>
            <p:cNvSpPr/>
            <p:nvPr/>
          </p:nvSpPr>
          <p:spPr bwMode="auto">
            <a:xfrm>
              <a:off x="1528763" y="968375"/>
              <a:ext cx="6099176" cy="331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직사각형 16">
              <a:extLst>
                <a:ext uri="{FF2B5EF4-FFF2-40B4-BE49-F238E27FC236}">
                  <a16:creationId xmlns:a16="http://schemas.microsoft.com/office/drawing/2014/main" id="{A2467DAC-6E83-432F-8B13-805925D64767}"/>
                </a:ext>
              </a:extLst>
            </p:cNvPr>
            <p:cNvSpPr/>
            <p:nvPr/>
          </p:nvSpPr>
          <p:spPr bwMode="auto">
            <a:xfrm>
              <a:off x="2363788" y="4495800"/>
              <a:ext cx="4359275" cy="3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pic>
        <p:nvPicPr>
          <p:cNvPr id="119811" name="Picture 3">
            <a:extLst>
              <a:ext uri="{FF2B5EF4-FFF2-40B4-BE49-F238E27FC236}">
                <a16:creationId xmlns:a16="http://schemas.microsoft.com/office/drawing/2014/main" id="{4F309300-4498-4971-AC90-2F912162C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2" name="그림 1">
            <a:extLst>
              <a:ext uri="{FF2B5EF4-FFF2-40B4-BE49-F238E27FC236}">
                <a16:creationId xmlns:a16="http://schemas.microsoft.com/office/drawing/2014/main" id="{9B46EBB1-AA1C-4CC9-AF96-4AB655338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3747" b="3140"/>
          <a:stretch>
            <a:fillRect/>
          </a:stretch>
        </p:blipFill>
        <p:spPr bwMode="auto">
          <a:xfrm>
            <a:off x="1533525" y="995363"/>
            <a:ext cx="6102350"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13" name="그룹 25">
            <a:extLst>
              <a:ext uri="{FF2B5EF4-FFF2-40B4-BE49-F238E27FC236}">
                <a16:creationId xmlns:a16="http://schemas.microsoft.com/office/drawing/2014/main" id="{D7B756E2-35D0-4C63-BEA1-CF845C8B95D7}"/>
              </a:ext>
            </a:extLst>
          </p:cNvPr>
          <p:cNvGrpSpPr>
            <a:grpSpLocks/>
          </p:cNvGrpSpPr>
          <p:nvPr/>
        </p:nvGrpSpPr>
        <p:grpSpPr bwMode="auto">
          <a:xfrm>
            <a:off x="2370138" y="4495800"/>
            <a:ext cx="4416425" cy="396875"/>
            <a:chOff x="2501899" y="4478004"/>
            <a:chExt cx="4416794" cy="397175"/>
          </a:xfrm>
        </p:grpSpPr>
        <p:sp>
          <p:nvSpPr>
            <p:cNvPr id="27" name="직사각형 26">
              <a:extLst>
                <a:ext uri="{FF2B5EF4-FFF2-40B4-BE49-F238E27FC236}">
                  <a16:creationId xmlns:a16="http://schemas.microsoft.com/office/drawing/2014/main" id="{4F85523F-DA8B-4332-95B0-64794DBE755A}"/>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28" name="TextBox 27">
              <a:extLst>
                <a:ext uri="{FF2B5EF4-FFF2-40B4-BE49-F238E27FC236}">
                  <a16:creationId xmlns:a16="http://schemas.microsoft.com/office/drawing/2014/main" id="{A0ED3344-DE62-409B-9BFA-2498890FF4BA}"/>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More data about maternity and fetus’ health record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18" name="TextBox 3">
            <a:extLst>
              <a:ext uri="{FF2B5EF4-FFF2-40B4-BE49-F238E27FC236}">
                <a16:creationId xmlns:a16="http://schemas.microsoft.com/office/drawing/2014/main" id="{3FA99BD0-38B4-42C8-B662-E19B1652295D}"/>
              </a:ext>
            </a:extLst>
          </p:cNvPr>
          <p:cNvSpPr txBox="1">
            <a:spLocks noChangeArrowheads="1"/>
          </p:cNvSpPr>
          <p:nvPr/>
        </p:nvSpPr>
        <p:spPr bwMode="auto">
          <a:xfrm>
            <a:off x="236538" y="292100"/>
            <a:ext cx="3916362"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What to improve</a:t>
            </a:r>
            <a:endParaRPr lang="ko-KR" altLang="en-US" dirty="0"/>
          </a:p>
        </p:txBody>
      </p:sp>
      <p:sp>
        <p:nvSpPr>
          <p:cNvPr id="5" name="직사각형 4">
            <a:extLst>
              <a:ext uri="{FF2B5EF4-FFF2-40B4-BE49-F238E27FC236}">
                <a16:creationId xmlns:a16="http://schemas.microsoft.com/office/drawing/2014/main" id="{CFFE5BF7-2562-4532-9912-68CB818F445E}"/>
              </a:ext>
            </a:extLst>
          </p:cNvPr>
          <p:cNvSpPr/>
          <p:nvPr/>
        </p:nvSpPr>
        <p:spPr>
          <a:xfrm>
            <a:off x="1585913" y="2122488"/>
            <a:ext cx="217487" cy="136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3">
            <a:extLst>
              <a:ext uri="{FF2B5EF4-FFF2-40B4-BE49-F238E27FC236}">
                <a16:creationId xmlns:a16="http://schemas.microsoft.com/office/drawing/2014/main" id="{5D0C4B06-DB97-4C09-B966-11A6322BB412}"/>
              </a:ext>
            </a:extLst>
          </p:cNvPr>
          <p:cNvSpPr txBox="1"/>
          <p:nvPr/>
        </p:nvSpPr>
        <p:spPr>
          <a:xfrm>
            <a:off x="1526381" y="2090722"/>
            <a:ext cx="346075" cy="200055"/>
          </a:xfrm>
          <a:prstGeom prst="rect">
            <a:avLst/>
          </a:prstGeom>
          <a:noFill/>
        </p:spPr>
        <p:txBody>
          <a:bodyPr>
            <a:spAutoFit/>
          </a:bodyPr>
          <a:lstStyle/>
          <a:p>
            <a:pPr algn="ctr">
              <a:defRPr/>
            </a:pPr>
            <a:r>
              <a:rPr lang="en-US" altLang="ko-KR" sz="7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IRB</a:t>
            </a:r>
            <a:endParaRPr lang="ko-KR" altLang="en-US" sz="7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58" name="그룹 13">
            <a:extLst>
              <a:ext uri="{FF2B5EF4-FFF2-40B4-BE49-F238E27FC236}">
                <a16:creationId xmlns:a16="http://schemas.microsoft.com/office/drawing/2014/main" id="{5CF3F47A-6F90-4937-8727-A6C1A8695EE3}"/>
              </a:ext>
            </a:extLst>
          </p:cNvPr>
          <p:cNvGrpSpPr>
            <a:grpSpLocks/>
          </p:cNvGrpSpPr>
          <p:nvPr/>
        </p:nvGrpSpPr>
        <p:grpSpPr bwMode="auto">
          <a:xfrm>
            <a:off x="0" y="3175"/>
            <a:ext cx="9144000" cy="5140325"/>
            <a:chOff x="0" y="3175"/>
            <a:chExt cx="9144001" cy="5140325"/>
          </a:xfrm>
        </p:grpSpPr>
        <p:sp>
          <p:nvSpPr>
            <p:cNvPr id="15" name="직사각형 14">
              <a:extLst>
                <a:ext uri="{FF2B5EF4-FFF2-40B4-BE49-F238E27FC236}">
                  <a16:creationId xmlns:a16="http://schemas.microsoft.com/office/drawing/2014/main" id="{09B26882-CC46-492A-BB8D-08D1436DCFEA}"/>
                </a:ext>
              </a:extLst>
            </p:cNvPr>
            <p:cNvSpPr/>
            <p:nvPr/>
          </p:nvSpPr>
          <p:spPr bwMode="auto">
            <a:xfrm>
              <a:off x="0" y="3175"/>
              <a:ext cx="9144001" cy="5140325"/>
            </a:xfrm>
            <a:prstGeom prst="rect">
              <a:avLst/>
            </a:pr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16" name="직사각형 15">
              <a:extLst>
                <a:ext uri="{FF2B5EF4-FFF2-40B4-BE49-F238E27FC236}">
                  <a16:creationId xmlns:a16="http://schemas.microsoft.com/office/drawing/2014/main" id="{5D1D8630-A2F7-4A92-BFC3-6618B497A25A}"/>
                </a:ext>
              </a:extLst>
            </p:cNvPr>
            <p:cNvSpPr/>
            <p:nvPr/>
          </p:nvSpPr>
          <p:spPr bwMode="auto">
            <a:xfrm>
              <a:off x="1528763" y="968375"/>
              <a:ext cx="6099176" cy="331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직사각형 16">
              <a:extLst>
                <a:ext uri="{FF2B5EF4-FFF2-40B4-BE49-F238E27FC236}">
                  <a16:creationId xmlns:a16="http://schemas.microsoft.com/office/drawing/2014/main" id="{6E579377-4EE0-43D4-9019-A2DE64D4E8EF}"/>
                </a:ext>
              </a:extLst>
            </p:cNvPr>
            <p:cNvSpPr/>
            <p:nvPr/>
          </p:nvSpPr>
          <p:spPr bwMode="auto">
            <a:xfrm>
              <a:off x="2363788" y="4495800"/>
              <a:ext cx="4359275" cy="3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pic>
        <p:nvPicPr>
          <p:cNvPr id="121859" name="Picture 3">
            <a:extLst>
              <a:ext uri="{FF2B5EF4-FFF2-40B4-BE49-F238E27FC236}">
                <a16:creationId xmlns:a16="http://schemas.microsoft.com/office/drawing/2014/main" id="{E192A29E-5ACB-4187-B002-032625F9E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0" name="그림 1">
            <a:extLst>
              <a:ext uri="{FF2B5EF4-FFF2-40B4-BE49-F238E27FC236}">
                <a16:creationId xmlns:a16="http://schemas.microsoft.com/office/drawing/2014/main" id="{F9B44D1B-52B4-42AA-A77E-A56FD8A95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3747" b="3140"/>
          <a:stretch>
            <a:fillRect/>
          </a:stretch>
        </p:blipFill>
        <p:spPr bwMode="auto">
          <a:xfrm>
            <a:off x="1533525" y="995363"/>
            <a:ext cx="6102350"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861" name="그룹 25">
            <a:extLst>
              <a:ext uri="{FF2B5EF4-FFF2-40B4-BE49-F238E27FC236}">
                <a16:creationId xmlns:a16="http://schemas.microsoft.com/office/drawing/2014/main" id="{8729366B-057B-4EAE-855C-E7D6418F7B88}"/>
              </a:ext>
            </a:extLst>
          </p:cNvPr>
          <p:cNvGrpSpPr>
            <a:grpSpLocks/>
          </p:cNvGrpSpPr>
          <p:nvPr/>
        </p:nvGrpSpPr>
        <p:grpSpPr bwMode="auto">
          <a:xfrm>
            <a:off x="2370138" y="4495800"/>
            <a:ext cx="4416425" cy="396875"/>
            <a:chOff x="2501899" y="4478004"/>
            <a:chExt cx="4416794" cy="397175"/>
          </a:xfrm>
        </p:grpSpPr>
        <p:sp>
          <p:nvSpPr>
            <p:cNvPr id="27" name="직사각형 26">
              <a:extLst>
                <a:ext uri="{FF2B5EF4-FFF2-40B4-BE49-F238E27FC236}">
                  <a16:creationId xmlns:a16="http://schemas.microsoft.com/office/drawing/2014/main" id="{95AD9104-09EF-4865-92A1-306F572D9EB6}"/>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28" name="TextBox 27">
              <a:extLst>
                <a:ext uri="{FF2B5EF4-FFF2-40B4-BE49-F238E27FC236}">
                  <a16:creationId xmlns:a16="http://schemas.microsoft.com/office/drawing/2014/main" id="{328ACCD1-A932-4DA7-ABEB-380DBC63BA0D}"/>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More data about maternity and fetus’ health record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18" name="TextBox 3">
            <a:extLst>
              <a:ext uri="{FF2B5EF4-FFF2-40B4-BE49-F238E27FC236}">
                <a16:creationId xmlns:a16="http://schemas.microsoft.com/office/drawing/2014/main" id="{E787D0A2-D863-405A-BD86-F77AED816CB5}"/>
              </a:ext>
            </a:extLst>
          </p:cNvPr>
          <p:cNvSpPr txBox="1">
            <a:spLocks noChangeArrowheads="1"/>
          </p:cNvSpPr>
          <p:nvPr/>
        </p:nvSpPr>
        <p:spPr bwMode="auto">
          <a:xfrm>
            <a:off x="236538" y="292100"/>
            <a:ext cx="3738562"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What to improve</a:t>
            </a:r>
            <a:endParaRPr lang="ko-KR" altLang="en-US" dirty="0"/>
          </a:p>
        </p:txBody>
      </p:sp>
      <p:grpSp>
        <p:nvGrpSpPr>
          <p:cNvPr id="121863" name="그룹 2">
            <a:extLst>
              <a:ext uri="{FF2B5EF4-FFF2-40B4-BE49-F238E27FC236}">
                <a16:creationId xmlns:a16="http://schemas.microsoft.com/office/drawing/2014/main" id="{98CC278E-1535-48DC-9A1F-87CA5E727024}"/>
              </a:ext>
            </a:extLst>
          </p:cNvPr>
          <p:cNvGrpSpPr>
            <a:grpSpLocks/>
          </p:cNvGrpSpPr>
          <p:nvPr/>
        </p:nvGrpSpPr>
        <p:grpSpPr bwMode="auto">
          <a:xfrm>
            <a:off x="1525588" y="2090738"/>
            <a:ext cx="346075" cy="200025"/>
            <a:chOff x="1526381" y="2090722"/>
            <a:chExt cx="346075" cy="200055"/>
          </a:xfrm>
        </p:grpSpPr>
        <p:sp>
          <p:nvSpPr>
            <p:cNvPr id="5" name="직사각형 4">
              <a:extLst>
                <a:ext uri="{FF2B5EF4-FFF2-40B4-BE49-F238E27FC236}">
                  <a16:creationId xmlns:a16="http://schemas.microsoft.com/office/drawing/2014/main" id="{BDDF46C9-F54A-41EB-819A-C716FC52F0BB}"/>
                </a:ext>
              </a:extLst>
            </p:cNvPr>
            <p:cNvSpPr/>
            <p:nvPr/>
          </p:nvSpPr>
          <p:spPr>
            <a:xfrm>
              <a:off x="1585118" y="2122477"/>
              <a:ext cx="217488" cy="136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TextBox 3">
              <a:extLst>
                <a:ext uri="{FF2B5EF4-FFF2-40B4-BE49-F238E27FC236}">
                  <a16:creationId xmlns:a16="http://schemas.microsoft.com/office/drawing/2014/main" id="{E2186317-2F7E-4FD9-98D5-EAAD9CCABC0A}"/>
                </a:ext>
              </a:extLst>
            </p:cNvPr>
            <p:cNvSpPr txBox="1"/>
            <p:nvPr/>
          </p:nvSpPr>
          <p:spPr>
            <a:xfrm>
              <a:off x="1526381" y="2090722"/>
              <a:ext cx="346075" cy="200055"/>
            </a:xfrm>
            <a:prstGeom prst="rect">
              <a:avLst/>
            </a:prstGeom>
            <a:noFill/>
          </p:spPr>
          <p:txBody>
            <a:bodyPr>
              <a:spAutoFit/>
            </a:bodyPr>
            <a:lstStyle/>
            <a:p>
              <a:pPr algn="ctr">
                <a:defRPr/>
              </a:pPr>
              <a:r>
                <a:rPr lang="en-US" altLang="ko-KR" sz="7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IRB</a:t>
              </a:r>
              <a:endParaRPr lang="ko-KR" altLang="en-US" sz="7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45E3421D-8AD6-4F69-BD0E-1CB8BCFB96D1}"/>
              </a:ext>
            </a:extLst>
          </p:cNvPr>
          <p:cNvSpPr/>
          <p:nvPr/>
        </p:nvSpPr>
        <p:spPr>
          <a:xfrm>
            <a:off x="-28575" y="-85725"/>
            <a:ext cx="9313863" cy="5367338"/>
          </a:xfrm>
          <a:prstGeom prst="rect">
            <a:avLst/>
          </a:prstGeom>
          <a:solidFill>
            <a:schemeClr val="dk1">
              <a:alpha val="68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ko-KR" altLang="en-US" dirty="0">
              <a:latin typeface="+mj-lt"/>
            </a:endParaRPr>
          </a:p>
        </p:txBody>
      </p:sp>
      <p:grpSp>
        <p:nvGrpSpPr>
          <p:cNvPr id="121865" name="그룹 18">
            <a:extLst>
              <a:ext uri="{FF2B5EF4-FFF2-40B4-BE49-F238E27FC236}">
                <a16:creationId xmlns:a16="http://schemas.microsoft.com/office/drawing/2014/main" id="{C33EC3E4-3B99-47FD-A1BB-564BB2B14DA1}"/>
              </a:ext>
            </a:extLst>
          </p:cNvPr>
          <p:cNvGrpSpPr>
            <a:grpSpLocks/>
          </p:cNvGrpSpPr>
          <p:nvPr/>
        </p:nvGrpSpPr>
        <p:grpSpPr bwMode="auto">
          <a:xfrm>
            <a:off x="1525588" y="2089150"/>
            <a:ext cx="346075" cy="200025"/>
            <a:chOff x="1526381" y="2090722"/>
            <a:chExt cx="346075" cy="200055"/>
          </a:xfrm>
        </p:grpSpPr>
        <p:sp>
          <p:nvSpPr>
            <p:cNvPr id="20" name="직사각형 19">
              <a:extLst>
                <a:ext uri="{FF2B5EF4-FFF2-40B4-BE49-F238E27FC236}">
                  <a16:creationId xmlns:a16="http://schemas.microsoft.com/office/drawing/2014/main" id="{1A12467E-2CB8-487B-A98E-4A5E6BF92C59}"/>
                </a:ext>
              </a:extLst>
            </p:cNvPr>
            <p:cNvSpPr/>
            <p:nvPr/>
          </p:nvSpPr>
          <p:spPr>
            <a:xfrm>
              <a:off x="1585118" y="2122477"/>
              <a:ext cx="217488" cy="136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 name="TextBox 20">
              <a:extLst>
                <a:ext uri="{FF2B5EF4-FFF2-40B4-BE49-F238E27FC236}">
                  <a16:creationId xmlns:a16="http://schemas.microsoft.com/office/drawing/2014/main" id="{00EB83DD-726B-4448-9654-42127A173A05}"/>
                </a:ext>
              </a:extLst>
            </p:cNvPr>
            <p:cNvSpPr txBox="1"/>
            <p:nvPr/>
          </p:nvSpPr>
          <p:spPr>
            <a:xfrm>
              <a:off x="1526381" y="2090722"/>
              <a:ext cx="346075" cy="200055"/>
            </a:xfrm>
            <a:prstGeom prst="rect">
              <a:avLst/>
            </a:prstGeom>
            <a:noFill/>
          </p:spPr>
          <p:txBody>
            <a:bodyPr>
              <a:spAutoFit/>
            </a:bodyPr>
            <a:lstStyle/>
            <a:p>
              <a:pPr algn="ctr">
                <a:defRPr/>
              </a:pPr>
              <a:r>
                <a:rPr lang="en-US" altLang="ko-KR" sz="7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IRB</a:t>
              </a:r>
              <a:endParaRPr lang="ko-KR" altLang="en-US" sz="7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6" name="TextBox 5">
            <a:extLst>
              <a:ext uri="{FF2B5EF4-FFF2-40B4-BE49-F238E27FC236}">
                <a16:creationId xmlns:a16="http://schemas.microsoft.com/office/drawing/2014/main" id="{7DCE89A5-674D-4196-8F74-E2F8EE96C662}"/>
              </a:ext>
            </a:extLst>
          </p:cNvPr>
          <p:cNvSpPr txBox="1"/>
          <p:nvPr/>
        </p:nvSpPr>
        <p:spPr>
          <a:xfrm>
            <a:off x="2535344" y="2179885"/>
            <a:ext cx="4332333" cy="769441"/>
          </a:xfrm>
          <a:prstGeom prst="rect">
            <a:avLst/>
          </a:prstGeom>
          <a:noFill/>
        </p:spPr>
        <p:txBody>
          <a:bodyPr>
            <a:spAutoFit/>
          </a:bodyPr>
          <a:lstStyle/>
          <a:p>
            <a:pPr algn="ctr">
              <a:defRPr/>
            </a:pPr>
            <a:r>
              <a:rPr lang="en-US" altLang="ko-KR" sz="4400" dirty="0">
                <a:ln>
                  <a:solidFill>
                    <a:srgbClr val="00427F">
                      <a:alpha val="0"/>
                    </a:srgbClr>
                  </a:solidFill>
                </a:ln>
                <a:solidFill>
                  <a:schemeClr val="bg1"/>
                </a:solidFill>
                <a:latin typeface="Calibri" panose="020F0502020204030204" pitchFamily="34" charset="0"/>
                <a:ea typeface="나눔바른고딕" panose="020B0603020101020101" pitchFamily="50" charset="-127"/>
                <a:cs typeface="Calibri" panose="020F0502020204030204" pitchFamily="34" charset="0"/>
              </a:rPr>
              <a:t>What is </a:t>
            </a:r>
            <a:r>
              <a:rPr lang="en-US" altLang="ko-KR" sz="4400" dirty="0">
                <a:ln>
                  <a:solidFill>
                    <a:srgbClr val="00427F">
                      <a:alpha val="0"/>
                    </a:srgbClr>
                  </a:solidFill>
                </a:ln>
                <a:solidFill>
                  <a:schemeClr val="bg1"/>
                </a:solidFill>
                <a:highlight>
                  <a:srgbClr val="F29901"/>
                </a:highlight>
                <a:latin typeface="Calibri" panose="020F0502020204030204" pitchFamily="34" charset="0"/>
                <a:ea typeface="나눔바른고딕" panose="020B0603020101020101" pitchFamily="50" charset="-127"/>
                <a:cs typeface="Calibri" panose="020F0502020204030204" pitchFamily="34" charset="0"/>
              </a:rPr>
              <a:t>IRB</a:t>
            </a:r>
            <a:r>
              <a:rPr lang="en-US" altLang="ko-KR" sz="4400" dirty="0">
                <a:ln>
                  <a:solidFill>
                    <a:srgbClr val="00427F">
                      <a:alpha val="0"/>
                    </a:srgbClr>
                  </a:solidFill>
                </a:ln>
                <a:solidFill>
                  <a:schemeClr val="bg1"/>
                </a:solidFill>
                <a:latin typeface="Calibri" panose="020F0502020204030204" pitchFamily="34" charset="0"/>
                <a:ea typeface="나눔바른고딕" panose="020B0603020101020101" pitchFamily="50" charset="-127"/>
                <a:cs typeface="Calibri" panose="020F0502020204030204" pitchFamily="34" charset="0"/>
              </a:rPr>
              <a:t>?</a:t>
            </a:r>
            <a:endParaRPr lang="ko-KR" altLang="en-US" sz="4400" dirty="0">
              <a:ln>
                <a:solidFill>
                  <a:srgbClr val="00427F">
                    <a:alpha val="0"/>
                  </a:srgbClr>
                </a:solidFill>
              </a:ln>
              <a:solidFill>
                <a:schemeClr val="bg1"/>
              </a:solidFill>
              <a:latin typeface="Calibri" panose="020F0502020204030204" pitchFamily="34" charset="0"/>
              <a:ea typeface="나눔바른고딕" panose="020B0603020101020101" pitchFamily="50" charset="-127"/>
              <a:cs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6" name="그룹 18">
            <a:extLst>
              <a:ext uri="{FF2B5EF4-FFF2-40B4-BE49-F238E27FC236}">
                <a16:creationId xmlns:a16="http://schemas.microsoft.com/office/drawing/2014/main" id="{CD17AD11-04CD-4FBE-9992-3F5FF165092B}"/>
              </a:ext>
            </a:extLst>
          </p:cNvPr>
          <p:cNvGrpSpPr>
            <a:grpSpLocks/>
          </p:cNvGrpSpPr>
          <p:nvPr/>
        </p:nvGrpSpPr>
        <p:grpSpPr bwMode="auto">
          <a:xfrm>
            <a:off x="0" y="3175"/>
            <a:ext cx="9144000" cy="5140325"/>
            <a:chOff x="0" y="3175"/>
            <a:chExt cx="9144001" cy="5140325"/>
          </a:xfrm>
        </p:grpSpPr>
        <p:sp>
          <p:nvSpPr>
            <p:cNvPr id="20" name="직사각형 19">
              <a:extLst>
                <a:ext uri="{FF2B5EF4-FFF2-40B4-BE49-F238E27FC236}">
                  <a16:creationId xmlns:a16="http://schemas.microsoft.com/office/drawing/2014/main" id="{54DE6324-DFEF-4CB6-8873-3185794B1DFC}"/>
                </a:ext>
              </a:extLst>
            </p:cNvPr>
            <p:cNvSpPr/>
            <p:nvPr/>
          </p:nvSpPr>
          <p:spPr bwMode="auto">
            <a:xfrm>
              <a:off x="0" y="3175"/>
              <a:ext cx="9144001" cy="5140325"/>
            </a:xfrm>
            <a:prstGeom prst="rect">
              <a:avLst/>
            </a:pr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21" name="직사각형 20">
              <a:extLst>
                <a:ext uri="{FF2B5EF4-FFF2-40B4-BE49-F238E27FC236}">
                  <a16:creationId xmlns:a16="http://schemas.microsoft.com/office/drawing/2014/main" id="{A1FF7C6F-ACB1-48D2-A6BF-08D2D71236DC}"/>
                </a:ext>
              </a:extLst>
            </p:cNvPr>
            <p:cNvSpPr/>
            <p:nvPr/>
          </p:nvSpPr>
          <p:spPr bwMode="auto">
            <a:xfrm>
              <a:off x="1528763" y="968375"/>
              <a:ext cx="6099176" cy="331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 name="직사각형 26">
              <a:extLst>
                <a:ext uri="{FF2B5EF4-FFF2-40B4-BE49-F238E27FC236}">
                  <a16:creationId xmlns:a16="http://schemas.microsoft.com/office/drawing/2014/main" id="{790BA4C9-6583-4AD8-AAC9-FB4C853B0E32}"/>
                </a:ext>
              </a:extLst>
            </p:cNvPr>
            <p:cNvSpPr/>
            <p:nvPr/>
          </p:nvSpPr>
          <p:spPr bwMode="auto">
            <a:xfrm>
              <a:off x="2363788" y="4495800"/>
              <a:ext cx="4359275" cy="3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pic>
        <p:nvPicPr>
          <p:cNvPr id="123907" name="Picture 3">
            <a:extLst>
              <a:ext uri="{FF2B5EF4-FFF2-40B4-BE49-F238E27FC236}">
                <a16:creationId xmlns:a16="http://schemas.microsoft.com/office/drawing/2014/main" id="{A7F2B96F-F3C5-4B11-8599-FE1B5CDC2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직사각형 25">
            <a:extLst>
              <a:ext uri="{FF2B5EF4-FFF2-40B4-BE49-F238E27FC236}">
                <a16:creationId xmlns:a16="http://schemas.microsoft.com/office/drawing/2014/main" id="{CC67DE2B-CD75-42D5-9962-30E6A792B0AE}"/>
              </a:ext>
            </a:extLst>
          </p:cNvPr>
          <p:cNvSpPr/>
          <p:nvPr/>
        </p:nvSpPr>
        <p:spPr bwMode="auto">
          <a:xfrm>
            <a:off x="1899708" y="1748953"/>
            <a:ext cx="5172075" cy="907941"/>
          </a:xfrm>
          <a:prstGeom prst="rect">
            <a:avLst/>
          </a:prstGeom>
        </p:spPr>
        <p:txBody>
          <a:bodyPr>
            <a:spAutoFit/>
          </a:bodyPr>
          <a:lstStyle/>
          <a:p>
            <a:pPr algn="ctr">
              <a:defRPr/>
            </a:pPr>
            <a:r>
              <a:rPr lang="en-US" altLang="ko-KR" sz="500" dirty="0">
                <a:ln>
                  <a:solidFill>
                    <a:schemeClr val="tx1">
                      <a:alpha val="0"/>
                    </a:schemeClr>
                  </a:solidFill>
                </a:ln>
                <a:solidFill>
                  <a:srgbClr val="C00000"/>
                </a:solidFill>
                <a:latin typeface="Arial" panose="020B0604020202020204" pitchFamily="34" charset="0"/>
                <a:cs typeface="Arial" panose="020B0604020202020204" pitchFamily="34" charset="0"/>
              </a:rPr>
              <a:t> </a:t>
            </a:r>
          </a:p>
          <a:p>
            <a:pPr algn="ctr">
              <a:defRPr/>
            </a:pPr>
            <a:r>
              <a:rPr lang="en-US" altLang="ko-KR" sz="1600" dirty="0">
                <a:ln>
                  <a:solidFill>
                    <a:schemeClr val="tx1">
                      <a:alpha val="0"/>
                    </a:schemeClr>
                  </a:solidFill>
                </a:ln>
                <a:latin typeface="Arial" panose="020B0604020202020204" pitchFamily="34" charset="0"/>
                <a:cs typeface="Arial" panose="020B0604020202020204" pitchFamily="34" charset="0"/>
              </a:rPr>
              <a:t>an independent ethics committee established to protect the rights, safety of research subjects participating in research involving  human-derived materials.</a:t>
            </a:r>
            <a:endParaRPr lang="ko-KR" altLang="en-US" sz="1600" dirty="0">
              <a:ln>
                <a:solidFill>
                  <a:schemeClr val="tx1">
                    <a:alpha val="0"/>
                  </a:schemeClr>
                </a:solidFill>
              </a:ln>
              <a:latin typeface="Arial" panose="020B0604020202020204" pitchFamily="34" charset="0"/>
              <a:cs typeface="Arial" panose="020B0604020202020204" pitchFamily="34" charset="0"/>
            </a:endParaRPr>
          </a:p>
        </p:txBody>
      </p:sp>
      <p:cxnSp>
        <p:nvCxnSpPr>
          <p:cNvPr id="6" name="직선 연결선 5">
            <a:extLst>
              <a:ext uri="{FF2B5EF4-FFF2-40B4-BE49-F238E27FC236}">
                <a16:creationId xmlns:a16="http://schemas.microsoft.com/office/drawing/2014/main" id="{98CC990D-4A21-4F9C-A12B-C9324FE3F11E}"/>
              </a:ext>
            </a:extLst>
          </p:cNvPr>
          <p:cNvCxnSpPr>
            <a:cxnSpLocks/>
          </p:cNvCxnSpPr>
          <p:nvPr/>
        </p:nvCxnSpPr>
        <p:spPr bwMode="auto">
          <a:xfrm>
            <a:off x="2082800" y="1860550"/>
            <a:ext cx="4910138" cy="0"/>
          </a:xfrm>
          <a:prstGeom prst="line">
            <a:avLst/>
          </a:prstGeom>
          <a:ln w="19050">
            <a:solidFill>
              <a:srgbClr val="0066CA"/>
            </a:solidFill>
          </a:ln>
        </p:spPr>
        <p:style>
          <a:lnRef idx="1">
            <a:schemeClr val="accent1"/>
          </a:lnRef>
          <a:fillRef idx="0">
            <a:schemeClr val="accent1"/>
          </a:fillRef>
          <a:effectRef idx="0">
            <a:schemeClr val="accent1"/>
          </a:effectRef>
          <a:fontRef idx="minor">
            <a:schemeClr val="tx1"/>
          </a:fontRef>
        </p:style>
      </p:cxnSp>
      <p:pic>
        <p:nvPicPr>
          <p:cNvPr id="123910" name="Picture 28" descr="임상연구 시 IRB(생명윤리위원회)의 중요성과 승인절차 - 피트 브릿지">
            <a:extLst>
              <a:ext uri="{FF2B5EF4-FFF2-40B4-BE49-F238E27FC236}">
                <a16:creationId xmlns:a16="http://schemas.microsoft.com/office/drawing/2014/main" id="{F8EBB288-E763-4E51-BAF8-B6DFFA5D6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3988" y="1030288"/>
            <a:ext cx="12001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화살표: 아래쪽 21">
            <a:extLst>
              <a:ext uri="{FF2B5EF4-FFF2-40B4-BE49-F238E27FC236}">
                <a16:creationId xmlns:a16="http://schemas.microsoft.com/office/drawing/2014/main" id="{613D77CE-23B5-4454-8D0E-E32E5437184D}"/>
              </a:ext>
            </a:extLst>
          </p:cNvPr>
          <p:cNvSpPr/>
          <p:nvPr/>
        </p:nvSpPr>
        <p:spPr>
          <a:xfrm>
            <a:off x="4286250" y="2706688"/>
            <a:ext cx="571500" cy="817562"/>
          </a:xfrm>
          <a:prstGeom prst="downArrow">
            <a:avLst>
              <a:gd name="adj1" fmla="val 35047"/>
              <a:gd name="adj2" fmla="val 4119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 name="직사각형 22">
            <a:extLst>
              <a:ext uri="{FF2B5EF4-FFF2-40B4-BE49-F238E27FC236}">
                <a16:creationId xmlns:a16="http://schemas.microsoft.com/office/drawing/2014/main" id="{A1B618AA-2AE9-4BDF-82CD-D661EE18A870}"/>
              </a:ext>
            </a:extLst>
          </p:cNvPr>
          <p:cNvSpPr/>
          <p:nvPr/>
        </p:nvSpPr>
        <p:spPr bwMode="auto">
          <a:xfrm>
            <a:off x="4631710" y="2755223"/>
            <a:ext cx="913342" cy="461665"/>
          </a:xfrm>
          <a:prstGeom prst="rect">
            <a:avLst/>
          </a:prstGeom>
        </p:spPr>
        <p:txBody>
          <a:bodyPr>
            <a:spAutoFit/>
          </a:bodyPr>
          <a:lstStyle/>
          <a:p>
            <a:pPr algn="ctr">
              <a:defRPr/>
            </a:pPr>
            <a:r>
              <a:rPr lang="en-US" altLang="ko-KR" sz="1200" dirty="0">
                <a:ln>
                  <a:solidFill>
                    <a:schemeClr val="tx1">
                      <a:alpha val="0"/>
                    </a:schemeClr>
                  </a:solidFill>
                </a:ln>
                <a:latin typeface="Arial" panose="020B0604020202020204" pitchFamily="34" charset="0"/>
                <a:cs typeface="Arial" panose="020B0604020202020204" pitchFamily="34" charset="0"/>
              </a:rPr>
              <a:t>At least </a:t>
            </a:r>
          </a:p>
          <a:p>
            <a:pPr algn="ctr">
              <a:defRPr/>
            </a:pPr>
            <a:r>
              <a:rPr lang="en-US" altLang="ko-KR" sz="1200" dirty="0">
                <a:ln>
                  <a:solidFill>
                    <a:schemeClr val="tx1">
                      <a:alpha val="0"/>
                    </a:schemeClr>
                  </a:solidFill>
                </a:ln>
                <a:latin typeface="Arial" panose="020B0604020202020204" pitchFamily="34" charset="0"/>
                <a:cs typeface="Arial" panose="020B0604020202020204" pitchFamily="34" charset="0"/>
              </a:rPr>
              <a:t>a month</a:t>
            </a:r>
            <a:endParaRPr lang="ko-KR" altLang="en-US" sz="1200" dirty="0">
              <a:ln>
                <a:solidFill>
                  <a:schemeClr val="tx1">
                    <a:alpha val="0"/>
                  </a:schemeClr>
                </a:solidFill>
              </a:ln>
              <a:latin typeface="Arial" panose="020B0604020202020204" pitchFamily="34" charset="0"/>
              <a:cs typeface="Arial" panose="020B0604020202020204" pitchFamily="34" charset="0"/>
            </a:endParaRPr>
          </a:p>
        </p:txBody>
      </p:sp>
      <p:sp>
        <p:nvSpPr>
          <p:cNvPr id="39" name="직사각형 38">
            <a:extLst>
              <a:ext uri="{FF2B5EF4-FFF2-40B4-BE49-F238E27FC236}">
                <a16:creationId xmlns:a16="http://schemas.microsoft.com/office/drawing/2014/main" id="{0FFB9FFE-FE73-461C-A678-C9CB4A571078}"/>
              </a:ext>
            </a:extLst>
          </p:cNvPr>
          <p:cNvSpPr/>
          <p:nvPr/>
        </p:nvSpPr>
        <p:spPr bwMode="auto">
          <a:xfrm>
            <a:off x="1988608" y="3650002"/>
            <a:ext cx="5172075" cy="584775"/>
          </a:xfrm>
          <a:prstGeom prst="rect">
            <a:avLst/>
          </a:prstGeom>
        </p:spPr>
        <p:txBody>
          <a:bodyPr>
            <a:spAutoFit/>
          </a:bodyPr>
          <a:lstStyle/>
          <a:p>
            <a:pPr algn="ctr">
              <a:defRPr/>
            </a:pPr>
            <a:r>
              <a:rPr lang="en-US" altLang="ko-KR" sz="1600" dirty="0">
                <a:ln>
                  <a:solidFill>
                    <a:schemeClr val="tx1">
                      <a:alpha val="0"/>
                    </a:schemeClr>
                  </a:solidFill>
                </a:ln>
                <a:latin typeface="Arial" panose="020B0604020202020204" pitchFamily="34" charset="0"/>
                <a:cs typeface="Arial" panose="020B0604020202020204" pitchFamily="34" charset="0"/>
              </a:rPr>
              <a:t>Should replace with </a:t>
            </a:r>
            <a:r>
              <a:rPr lang="en-US" altLang="ko-KR" sz="1600" dirty="0">
                <a:ln>
                  <a:solidFill>
                    <a:schemeClr val="tx1">
                      <a:alpha val="0"/>
                    </a:schemeClr>
                  </a:solidFill>
                </a:ln>
                <a:solidFill>
                  <a:srgbClr val="C00000"/>
                </a:solidFill>
                <a:latin typeface="Arial" panose="020B0604020202020204" pitchFamily="34" charset="0"/>
                <a:cs typeface="Arial" panose="020B0604020202020204" pitchFamily="34" charset="0"/>
              </a:rPr>
              <a:t>random data </a:t>
            </a:r>
            <a:r>
              <a:rPr lang="en-US" altLang="ko-KR" sz="1600" dirty="0">
                <a:ln>
                  <a:solidFill>
                    <a:schemeClr val="tx1">
                      <a:alpha val="0"/>
                    </a:schemeClr>
                  </a:solidFill>
                </a:ln>
                <a:latin typeface="Arial" panose="020B0604020202020204" pitchFamily="34" charset="0"/>
                <a:cs typeface="Arial" panose="020B0604020202020204" pitchFamily="34" charset="0"/>
              </a:rPr>
              <a:t>because of impossibility of </a:t>
            </a:r>
            <a:r>
              <a:rPr lang="en-US" altLang="ko-KR" sz="1600" dirty="0">
                <a:ln>
                  <a:solidFill>
                    <a:schemeClr val="tx1">
                      <a:alpha val="0"/>
                    </a:schemeClr>
                  </a:solidFill>
                </a:ln>
                <a:solidFill>
                  <a:srgbClr val="C00000"/>
                </a:solidFill>
                <a:latin typeface="Arial" panose="020B0604020202020204" pitchFamily="34" charset="0"/>
                <a:cs typeface="Arial" panose="020B0604020202020204" pitchFamily="34" charset="0"/>
              </a:rPr>
              <a:t>approval process</a:t>
            </a:r>
            <a:endParaRPr lang="ko-KR" altLang="en-US" sz="1600" dirty="0">
              <a:ln>
                <a:solidFill>
                  <a:schemeClr val="tx1">
                    <a:alpha val="0"/>
                  </a:schemeClr>
                </a:solidFill>
              </a:ln>
              <a:solidFill>
                <a:srgbClr val="C00000"/>
              </a:solidFill>
              <a:latin typeface="Arial" panose="020B0604020202020204" pitchFamily="34" charset="0"/>
              <a:cs typeface="Arial" panose="020B0604020202020204" pitchFamily="34" charset="0"/>
            </a:endParaRPr>
          </a:p>
        </p:txBody>
      </p:sp>
      <p:grpSp>
        <p:nvGrpSpPr>
          <p:cNvPr id="123914" name="그룹 27">
            <a:extLst>
              <a:ext uri="{FF2B5EF4-FFF2-40B4-BE49-F238E27FC236}">
                <a16:creationId xmlns:a16="http://schemas.microsoft.com/office/drawing/2014/main" id="{CA4802BB-A7C0-49D4-BA2B-9C9438C8F765}"/>
              </a:ext>
            </a:extLst>
          </p:cNvPr>
          <p:cNvGrpSpPr>
            <a:grpSpLocks/>
          </p:cNvGrpSpPr>
          <p:nvPr/>
        </p:nvGrpSpPr>
        <p:grpSpPr bwMode="auto">
          <a:xfrm>
            <a:off x="2370138" y="4495800"/>
            <a:ext cx="4416425" cy="396875"/>
            <a:chOff x="2501899" y="4478004"/>
            <a:chExt cx="4416794" cy="397175"/>
          </a:xfrm>
        </p:grpSpPr>
        <p:sp>
          <p:nvSpPr>
            <p:cNvPr id="29" name="직사각형 28">
              <a:extLst>
                <a:ext uri="{FF2B5EF4-FFF2-40B4-BE49-F238E27FC236}">
                  <a16:creationId xmlns:a16="http://schemas.microsoft.com/office/drawing/2014/main" id="{E13A64E3-84F2-43BC-A26D-6D7AC08E6057}"/>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30" name="TextBox 29">
              <a:extLst>
                <a:ext uri="{FF2B5EF4-FFF2-40B4-BE49-F238E27FC236}">
                  <a16:creationId xmlns:a16="http://schemas.microsoft.com/office/drawing/2014/main" id="{EF1172DB-7ABA-43D5-8A17-1980790BEBA6}"/>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More data about maternity and fetus’ health record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5" name="TextBox 3">
            <a:extLst>
              <a:ext uri="{FF2B5EF4-FFF2-40B4-BE49-F238E27FC236}">
                <a16:creationId xmlns:a16="http://schemas.microsoft.com/office/drawing/2014/main" id="{6C4A397A-1F90-403A-8F22-6C4D3E5E3A3B}"/>
              </a:ext>
            </a:extLst>
          </p:cNvPr>
          <p:cNvSpPr txBox="1">
            <a:spLocks noChangeArrowheads="1"/>
          </p:cNvSpPr>
          <p:nvPr/>
        </p:nvSpPr>
        <p:spPr bwMode="auto">
          <a:xfrm>
            <a:off x="236538" y="292100"/>
            <a:ext cx="4049712"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What to improve</a:t>
            </a:r>
            <a:endParaRPr lang="ko-KR" altLang="en-US" dirty="0"/>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그림 3">
            <a:extLst>
              <a:ext uri="{FF2B5EF4-FFF2-40B4-BE49-F238E27FC236}">
                <a16:creationId xmlns:a16="http://schemas.microsoft.com/office/drawing/2014/main" id="{4332ABEF-09C1-4C63-8C91-CC21A9F17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50" y="793750"/>
            <a:ext cx="300355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3">
            <a:extLst>
              <a:ext uri="{FF2B5EF4-FFF2-40B4-BE49-F238E27FC236}">
                <a16:creationId xmlns:a16="http://schemas.microsoft.com/office/drawing/2014/main" id="{7435053C-5738-41F3-A56A-52D0C74AE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3">
            <a:extLst>
              <a:ext uri="{FF2B5EF4-FFF2-40B4-BE49-F238E27FC236}">
                <a16:creationId xmlns:a16="http://schemas.microsoft.com/office/drawing/2014/main" id="{722DF7AB-B8B2-4CE5-A497-DD891C71FC36}"/>
              </a:ext>
            </a:extLst>
          </p:cNvPr>
          <p:cNvSpPr txBox="1">
            <a:spLocks noChangeArrowheads="1"/>
          </p:cNvSpPr>
          <p:nvPr/>
        </p:nvSpPr>
        <p:spPr bwMode="auto">
          <a:xfrm>
            <a:off x="371475" y="292100"/>
            <a:ext cx="3829050"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About Our Team</a:t>
            </a:r>
            <a:endParaRPr lang="ko-KR" altLang="en-US" dirty="0"/>
          </a:p>
        </p:txBody>
      </p:sp>
      <p:pic>
        <p:nvPicPr>
          <p:cNvPr id="62469" name="그림 3">
            <a:extLst>
              <a:ext uri="{FF2B5EF4-FFF2-40B4-BE49-F238E27FC236}">
                <a16:creationId xmlns:a16="http://schemas.microsoft.com/office/drawing/2014/main" id="{52B5B07C-3B20-4A0E-9107-559A34AA45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332" t="8971" r="3854" b="23657"/>
          <a:stretch>
            <a:fillRect/>
          </a:stretch>
        </p:blipFill>
        <p:spPr bwMode="auto">
          <a:xfrm>
            <a:off x="5568950" y="1344613"/>
            <a:ext cx="2538413"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
            <a:extLst>
              <a:ext uri="{FF2B5EF4-FFF2-40B4-BE49-F238E27FC236}">
                <a16:creationId xmlns:a16="http://schemas.microsoft.com/office/drawing/2014/main" id="{600AA779-1A7F-4396-8339-9DF66A83F4CB}"/>
              </a:ext>
            </a:extLst>
          </p:cNvPr>
          <p:cNvSpPr txBox="1">
            <a:spLocks noChangeArrowheads="1"/>
          </p:cNvSpPr>
          <p:nvPr/>
        </p:nvSpPr>
        <p:spPr bwMode="auto">
          <a:xfrm>
            <a:off x="976774" y="3354388"/>
            <a:ext cx="2826415" cy="1292662"/>
          </a:xfrm>
          <a:prstGeom prst="rect">
            <a:avLst/>
          </a:prstGeom>
          <a:noFill/>
        </p:spPr>
        <p:txBody>
          <a:bodyPr wrap="none">
            <a:spAutoFit/>
          </a:bodyPr>
          <a:lstStyle>
            <a:defPPr>
              <a:defRPr lang="zh-TW"/>
            </a:defPPr>
            <a:lvl1pPr algn="ctr">
              <a:defRPr>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defRPr>
            </a:lvl1pPr>
            <a:lvl2pPr marL="742950" indent="-285750">
              <a:defRPr kumimoji="1">
                <a:solidFill>
                  <a:schemeClr val="tx1"/>
                </a:solidFill>
                <a:latin typeface="Garamond" panose="02020404030301010803" pitchFamily="18" charset="0"/>
                <a:ea typeface="新細明體" panose="02020500000000000000" pitchFamily="18" charset="-120"/>
              </a:defRPr>
            </a:lvl2pPr>
            <a:lvl3pPr marL="1143000" indent="-228600">
              <a:defRPr kumimoji="1">
                <a:solidFill>
                  <a:schemeClr val="tx1"/>
                </a:solidFill>
                <a:latin typeface="Garamond" panose="02020404030301010803" pitchFamily="18" charset="0"/>
                <a:ea typeface="新細明體" panose="02020500000000000000" pitchFamily="18" charset="-120"/>
              </a:defRPr>
            </a:lvl3pPr>
            <a:lvl4pPr marL="1600200" indent="-228600">
              <a:defRPr kumimoji="1">
                <a:solidFill>
                  <a:schemeClr val="tx1"/>
                </a:solidFill>
                <a:latin typeface="Garamond" panose="02020404030301010803" pitchFamily="18" charset="0"/>
                <a:ea typeface="新細明體" panose="02020500000000000000" pitchFamily="18" charset="-120"/>
              </a:defRPr>
            </a:lvl4pPr>
            <a:lvl5pPr marL="2057400" indent="-228600">
              <a:defRPr kumimoji="1">
                <a:solidFill>
                  <a:schemeClr val="tx1"/>
                </a:solidFill>
                <a:latin typeface="Garamond" panose="02020404030301010803"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pPr>
              <a:defRPr/>
            </a:pPr>
            <a:r>
              <a:rPr lang="en-US" altLang="ko-KR" dirty="0"/>
              <a:t>Sungkyunkwan University</a:t>
            </a:r>
          </a:p>
          <a:p>
            <a:pPr>
              <a:defRPr/>
            </a:pPr>
            <a:r>
              <a:rPr lang="en-US" altLang="ko-KR" sz="2400" dirty="0"/>
              <a:t>Club. </a:t>
            </a:r>
            <a:r>
              <a:rPr lang="en-US" altLang="ko-KR" sz="2400" dirty="0">
                <a:ln>
                  <a:solidFill>
                    <a:schemeClr val="tx1">
                      <a:alpha val="50000"/>
                    </a:schemeClr>
                  </a:solidFill>
                </a:ln>
              </a:rPr>
              <a:t>Smart Things</a:t>
            </a:r>
          </a:p>
          <a:p>
            <a:pPr>
              <a:defRPr/>
            </a:pPr>
            <a:endParaRPr lang="en-US" altLang="ko-KR" sz="1200" dirty="0">
              <a:solidFill>
                <a:schemeClr val="bg1">
                  <a:lumMod val="50000"/>
                </a:schemeClr>
              </a:solidFill>
            </a:endParaRPr>
          </a:p>
          <a:p>
            <a:pPr>
              <a:defRPr/>
            </a:pPr>
            <a:r>
              <a:rPr lang="en-US" altLang="ko-KR" sz="1200" dirty="0">
                <a:solidFill>
                  <a:schemeClr val="bg1">
                    <a:lumMod val="50000"/>
                  </a:schemeClr>
                </a:solidFill>
              </a:rPr>
              <a:t>Mathematics.</a:t>
            </a:r>
          </a:p>
          <a:p>
            <a:pPr>
              <a:defRPr/>
            </a:pPr>
            <a:r>
              <a:rPr lang="en-US" altLang="ko-KR" sz="1200" dirty="0">
                <a:solidFill>
                  <a:schemeClr val="bg1">
                    <a:lumMod val="50000"/>
                  </a:schemeClr>
                </a:solidFill>
              </a:rPr>
              <a:t>Electrical Electronic Eng.</a:t>
            </a:r>
          </a:p>
        </p:txBody>
      </p:sp>
      <p:sp>
        <p:nvSpPr>
          <p:cNvPr id="16" name="TextBox 1">
            <a:extLst>
              <a:ext uri="{FF2B5EF4-FFF2-40B4-BE49-F238E27FC236}">
                <a16:creationId xmlns:a16="http://schemas.microsoft.com/office/drawing/2014/main" id="{47A1305F-9677-4441-B77F-4338803C092F}"/>
              </a:ext>
            </a:extLst>
          </p:cNvPr>
          <p:cNvSpPr txBox="1">
            <a:spLocks noChangeArrowheads="1"/>
          </p:cNvSpPr>
          <p:nvPr/>
        </p:nvSpPr>
        <p:spPr bwMode="auto">
          <a:xfrm>
            <a:off x="5880209" y="3769887"/>
            <a:ext cx="1914307" cy="461665"/>
          </a:xfrm>
          <a:prstGeom prst="rect">
            <a:avLst/>
          </a:prstGeom>
          <a:noFill/>
        </p:spPr>
        <p:txBody>
          <a:bodyPr wrap="none">
            <a:spAutoFit/>
          </a:bodyPr>
          <a:lstStyle>
            <a:defPPr>
              <a:defRPr lang="zh-TW"/>
            </a:defPPr>
            <a:lvl1pPr algn="ctr">
              <a:defRPr>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defRPr>
            </a:lvl1pPr>
            <a:lvl2pPr marL="742950" indent="-285750">
              <a:defRPr kumimoji="1">
                <a:solidFill>
                  <a:schemeClr val="tx1"/>
                </a:solidFill>
                <a:latin typeface="Garamond" panose="02020404030301010803" pitchFamily="18" charset="0"/>
                <a:ea typeface="新細明體" panose="02020500000000000000" pitchFamily="18" charset="-120"/>
              </a:defRPr>
            </a:lvl2pPr>
            <a:lvl3pPr marL="1143000" indent="-228600">
              <a:defRPr kumimoji="1">
                <a:solidFill>
                  <a:schemeClr val="tx1"/>
                </a:solidFill>
                <a:latin typeface="Garamond" panose="02020404030301010803" pitchFamily="18" charset="0"/>
                <a:ea typeface="新細明體" panose="02020500000000000000" pitchFamily="18" charset="-120"/>
              </a:defRPr>
            </a:lvl3pPr>
            <a:lvl4pPr marL="1600200" indent="-228600">
              <a:defRPr kumimoji="1">
                <a:solidFill>
                  <a:schemeClr val="tx1"/>
                </a:solidFill>
                <a:latin typeface="Garamond" panose="02020404030301010803" pitchFamily="18" charset="0"/>
                <a:ea typeface="新細明體" panose="02020500000000000000" pitchFamily="18" charset="-120"/>
              </a:defRPr>
            </a:lvl4pPr>
            <a:lvl5pPr marL="2057400" indent="-228600">
              <a:defRPr kumimoji="1">
                <a:solidFill>
                  <a:schemeClr val="tx1"/>
                </a:solidFill>
                <a:latin typeface="Garamond" panose="02020404030301010803"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pPr>
              <a:defRPr/>
            </a:pPr>
            <a:r>
              <a:rPr lang="en-US" altLang="ko-KR" sz="2400" dirty="0">
                <a:ln>
                  <a:solidFill>
                    <a:schemeClr val="tx1">
                      <a:alpha val="50000"/>
                    </a:schemeClr>
                  </a:solidFill>
                </a:ln>
              </a:rPr>
              <a:t>Ring My Bell</a:t>
            </a:r>
          </a:p>
        </p:txBody>
      </p:sp>
      <p:sp>
        <p:nvSpPr>
          <p:cNvPr id="9" name="직사각형 8">
            <a:extLst>
              <a:ext uri="{FF2B5EF4-FFF2-40B4-BE49-F238E27FC236}">
                <a16:creationId xmlns:a16="http://schemas.microsoft.com/office/drawing/2014/main" id="{A0D2BA78-9F9D-4668-AAF7-D0F3066F0594}"/>
              </a:ext>
            </a:extLst>
          </p:cNvPr>
          <p:cNvSpPr/>
          <p:nvPr/>
        </p:nvSpPr>
        <p:spPr>
          <a:xfrm>
            <a:off x="592138" y="928688"/>
            <a:ext cx="3595687" cy="3829050"/>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
        <p:nvSpPr>
          <p:cNvPr id="11" name="직사각형 10">
            <a:extLst>
              <a:ext uri="{FF2B5EF4-FFF2-40B4-BE49-F238E27FC236}">
                <a16:creationId xmlns:a16="http://schemas.microsoft.com/office/drawing/2014/main" id="{F2CCABD5-FFAB-4759-884C-331EF945A41E}"/>
              </a:ext>
            </a:extLst>
          </p:cNvPr>
          <p:cNvSpPr/>
          <p:nvPr/>
        </p:nvSpPr>
        <p:spPr>
          <a:xfrm>
            <a:off x="5038725" y="928688"/>
            <a:ext cx="3597275" cy="3829050"/>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6" name="그룹 18">
            <a:extLst>
              <a:ext uri="{FF2B5EF4-FFF2-40B4-BE49-F238E27FC236}">
                <a16:creationId xmlns:a16="http://schemas.microsoft.com/office/drawing/2014/main" id="{CD17AD11-04CD-4FBE-9992-3F5FF165092B}"/>
              </a:ext>
            </a:extLst>
          </p:cNvPr>
          <p:cNvGrpSpPr>
            <a:grpSpLocks/>
          </p:cNvGrpSpPr>
          <p:nvPr/>
        </p:nvGrpSpPr>
        <p:grpSpPr bwMode="auto">
          <a:xfrm>
            <a:off x="0" y="3175"/>
            <a:ext cx="9144000" cy="5140325"/>
            <a:chOff x="0" y="3175"/>
            <a:chExt cx="9144001" cy="5140325"/>
          </a:xfrm>
        </p:grpSpPr>
        <p:sp>
          <p:nvSpPr>
            <p:cNvPr id="20" name="직사각형 19">
              <a:extLst>
                <a:ext uri="{FF2B5EF4-FFF2-40B4-BE49-F238E27FC236}">
                  <a16:creationId xmlns:a16="http://schemas.microsoft.com/office/drawing/2014/main" id="{54DE6324-DFEF-4CB6-8873-3185794B1DFC}"/>
                </a:ext>
              </a:extLst>
            </p:cNvPr>
            <p:cNvSpPr/>
            <p:nvPr/>
          </p:nvSpPr>
          <p:spPr bwMode="auto">
            <a:xfrm>
              <a:off x="0" y="3175"/>
              <a:ext cx="9144001" cy="5140325"/>
            </a:xfrm>
            <a:prstGeom prst="rect">
              <a:avLst/>
            </a:pr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21" name="직사각형 20">
              <a:extLst>
                <a:ext uri="{FF2B5EF4-FFF2-40B4-BE49-F238E27FC236}">
                  <a16:creationId xmlns:a16="http://schemas.microsoft.com/office/drawing/2014/main" id="{A1FF7C6F-ACB1-48D2-A6BF-08D2D71236DC}"/>
                </a:ext>
              </a:extLst>
            </p:cNvPr>
            <p:cNvSpPr/>
            <p:nvPr/>
          </p:nvSpPr>
          <p:spPr bwMode="auto">
            <a:xfrm>
              <a:off x="1528763" y="968375"/>
              <a:ext cx="6099176" cy="331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27" name="직사각형 26">
              <a:extLst>
                <a:ext uri="{FF2B5EF4-FFF2-40B4-BE49-F238E27FC236}">
                  <a16:creationId xmlns:a16="http://schemas.microsoft.com/office/drawing/2014/main" id="{790BA4C9-6583-4AD8-AAC9-FB4C853B0E32}"/>
                </a:ext>
              </a:extLst>
            </p:cNvPr>
            <p:cNvSpPr/>
            <p:nvPr/>
          </p:nvSpPr>
          <p:spPr bwMode="auto">
            <a:xfrm>
              <a:off x="2363788" y="4495800"/>
              <a:ext cx="4359275" cy="3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pic>
        <p:nvPicPr>
          <p:cNvPr id="123907" name="Picture 3">
            <a:extLst>
              <a:ext uri="{FF2B5EF4-FFF2-40B4-BE49-F238E27FC236}">
                <a16:creationId xmlns:a16="http://schemas.microsoft.com/office/drawing/2014/main" id="{A7F2B96F-F3C5-4B11-8599-FE1B5CDC2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3914" name="그룹 27">
            <a:extLst>
              <a:ext uri="{FF2B5EF4-FFF2-40B4-BE49-F238E27FC236}">
                <a16:creationId xmlns:a16="http://schemas.microsoft.com/office/drawing/2014/main" id="{CA4802BB-A7C0-49D4-BA2B-9C9438C8F765}"/>
              </a:ext>
            </a:extLst>
          </p:cNvPr>
          <p:cNvGrpSpPr>
            <a:grpSpLocks/>
          </p:cNvGrpSpPr>
          <p:nvPr/>
        </p:nvGrpSpPr>
        <p:grpSpPr bwMode="auto">
          <a:xfrm>
            <a:off x="2370138" y="4495800"/>
            <a:ext cx="4416425" cy="396875"/>
            <a:chOff x="2501899" y="4478004"/>
            <a:chExt cx="4416794" cy="397175"/>
          </a:xfrm>
        </p:grpSpPr>
        <p:sp>
          <p:nvSpPr>
            <p:cNvPr id="29" name="직사각형 28">
              <a:extLst>
                <a:ext uri="{FF2B5EF4-FFF2-40B4-BE49-F238E27FC236}">
                  <a16:creationId xmlns:a16="http://schemas.microsoft.com/office/drawing/2014/main" id="{E13A64E3-84F2-43BC-A26D-6D7AC08E6057}"/>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30" name="TextBox 29">
              <a:extLst>
                <a:ext uri="{FF2B5EF4-FFF2-40B4-BE49-F238E27FC236}">
                  <a16:creationId xmlns:a16="http://schemas.microsoft.com/office/drawing/2014/main" id="{EF1172DB-7ABA-43D5-8A17-1980790BEBA6}"/>
                </a:ext>
              </a:extLst>
            </p:cNvPr>
            <p:cNvSpPr txBox="1"/>
            <p:nvPr/>
          </p:nvSpPr>
          <p:spPr>
            <a:xfrm>
              <a:off x="2895993" y="4539006"/>
              <a:ext cx="4022700" cy="293607"/>
            </a:xfrm>
            <a:prstGeom prst="rect">
              <a:avLst/>
            </a:prstGeom>
            <a:noFill/>
          </p:spPr>
          <p:txBody>
            <a:bodyPr>
              <a:spAutoFit/>
            </a:bodyPr>
            <a:lstStyle/>
            <a:p>
              <a:pP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More data about maternity and fetus’ health record</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5" name="TextBox 3">
            <a:extLst>
              <a:ext uri="{FF2B5EF4-FFF2-40B4-BE49-F238E27FC236}">
                <a16:creationId xmlns:a16="http://schemas.microsoft.com/office/drawing/2014/main" id="{6C4A397A-1F90-403A-8F22-6C4D3E5E3A3B}"/>
              </a:ext>
            </a:extLst>
          </p:cNvPr>
          <p:cNvSpPr txBox="1">
            <a:spLocks noChangeArrowheads="1"/>
          </p:cNvSpPr>
          <p:nvPr/>
        </p:nvSpPr>
        <p:spPr bwMode="auto">
          <a:xfrm>
            <a:off x="236538" y="292100"/>
            <a:ext cx="4049712"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What to improve</a:t>
            </a:r>
            <a:endParaRPr lang="ko-KR" altLang="en-US" dirty="0"/>
          </a:p>
        </p:txBody>
      </p:sp>
      <p:pic>
        <p:nvPicPr>
          <p:cNvPr id="3" name="그림 2" descr="시계이(가) 표시된 사진&#10;&#10;자동 생성된 설명">
            <a:extLst>
              <a:ext uri="{FF2B5EF4-FFF2-40B4-BE49-F238E27FC236}">
                <a16:creationId xmlns:a16="http://schemas.microsoft.com/office/drawing/2014/main" id="{E9454DDC-8866-413C-B485-A8C230B73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667" y="1902148"/>
            <a:ext cx="1106526" cy="1106526"/>
          </a:xfrm>
          <a:prstGeom prst="rect">
            <a:avLst/>
          </a:prstGeom>
        </p:spPr>
      </p:pic>
      <p:pic>
        <p:nvPicPr>
          <p:cNvPr id="5" name="그림 4">
            <a:extLst>
              <a:ext uri="{FF2B5EF4-FFF2-40B4-BE49-F238E27FC236}">
                <a16:creationId xmlns:a16="http://schemas.microsoft.com/office/drawing/2014/main" id="{C00963CB-3BC2-484A-9557-ACD38F9B6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939" y="1848070"/>
            <a:ext cx="1214681" cy="1214681"/>
          </a:xfrm>
          <a:prstGeom prst="rect">
            <a:avLst/>
          </a:prstGeom>
        </p:spPr>
      </p:pic>
      <p:grpSp>
        <p:nvGrpSpPr>
          <p:cNvPr id="75" name="그룹 74">
            <a:extLst>
              <a:ext uri="{FF2B5EF4-FFF2-40B4-BE49-F238E27FC236}">
                <a16:creationId xmlns:a16="http://schemas.microsoft.com/office/drawing/2014/main" id="{FD6DCFDB-65DF-4C3D-80C9-083EBA2BF706}"/>
              </a:ext>
            </a:extLst>
          </p:cNvPr>
          <p:cNvGrpSpPr/>
          <p:nvPr/>
        </p:nvGrpSpPr>
        <p:grpSpPr>
          <a:xfrm>
            <a:off x="2351281" y="1566564"/>
            <a:ext cx="1728000" cy="1727245"/>
            <a:chOff x="1250061" y="2788403"/>
            <a:chExt cx="2736304" cy="2736304"/>
          </a:xfrm>
          <a:noFill/>
        </p:grpSpPr>
        <p:sp>
          <p:nvSpPr>
            <p:cNvPr id="76" name="타원 75">
              <a:extLst>
                <a:ext uri="{FF2B5EF4-FFF2-40B4-BE49-F238E27FC236}">
                  <a16:creationId xmlns:a16="http://schemas.microsoft.com/office/drawing/2014/main" id="{9CBCF10A-F22D-4D98-9DCA-F46FD5211BB5}"/>
                </a:ext>
              </a:extLst>
            </p:cNvPr>
            <p:cNvSpPr/>
            <p:nvPr/>
          </p:nvSpPr>
          <p:spPr>
            <a:xfrm>
              <a:off x="1363849" y="2902191"/>
              <a:ext cx="2520280" cy="2520280"/>
            </a:xfrm>
            <a:prstGeom prst="ellipse">
              <a:avLst/>
            </a:prstGeom>
            <a:grpFill/>
            <a:ln>
              <a:solidFill>
                <a:srgbClr val="004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에스코어 드림 5 Medium" panose="020B0503030302020204" pitchFamily="34" charset="-127"/>
                <a:ea typeface="에스코어 드림 5 Medium" panose="020B0503030302020204" pitchFamily="34" charset="-127"/>
              </a:endParaRPr>
            </a:p>
          </p:txBody>
        </p:sp>
        <p:sp>
          <p:nvSpPr>
            <p:cNvPr id="77" name="타원 76">
              <a:extLst>
                <a:ext uri="{FF2B5EF4-FFF2-40B4-BE49-F238E27FC236}">
                  <a16:creationId xmlns:a16="http://schemas.microsoft.com/office/drawing/2014/main" id="{8625DA1F-788D-4631-AA23-54C98EE5573E}"/>
                </a:ext>
              </a:extLst>
            </p:cNvPr>
            <p:cNvSpPr/>
            <p:nvPr/>
          </p:nvSpPr>
          <p:spPr>
            <a:xfrm>
              <a:off x="1250061" y="2788403"/>
              <a:ext cx="2736304" cy="2736304"/>
            </a:xfrm>
            <a:prstGeom prst="ellipse">
              <a:avLst/>
            </a:prstGeom>
            <a:grpFill/>
            <a:ln>
              <a:solidFill>
                <a:srgbClr val="004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에스코어 드림 5 Medium" panose="020B0503030302020204" pitchFamily="34" charset="-127"/>
                <a:ea typeface="에스코어 드림 5 Medium" panose="020B0503030302020204" pitchFamily="34" charset="-127"/>
              </a:endParaRPr>
            </a:p>
          </p:txBody>
        </p:sp>
      </p:grpSp>
      <p:grpSp>
        <p:nvGrpSpPr>
          <p:cNvPr id="87" name="그룹 86">
            <a:extLst>
              <a:ext uri="{FF2B5EF4-FFF2-40B4-BE49-F238E27FC236}">
                <a16:creationId xmlns:a16="http://schemas.microsoft.com/office/drawing/2014/main" id="{8313DCB0-AFF2-4966-B121-DF765E903B59}"/>
              </a:ext>
            </a:extLst>
          </p:cNvPr>
          <p:cNvGrpSpPr/>
          <p:nvPr/>
        </p:nvGrpSpPr>
        <p:grpSpPr>
          <a:xfrm>
            <a:off x="5231506" y="1566564"/>
            <a:ext cx="1728000" cy="1727245"/>
            <a:chOff x="1250061" y="2788403"/>
            <a:chExt cx="2736304" cy="2736304"/>
          </a:xfrm>
          <a:noFill/>
        </p:grpSpPr>
        <p:sp>
          <p:nvSpPr>
            <p:cNvPr id="88" name="타원 87">
              <a:extLst>
                <a:ext uri="{FF2B5EF4-FFF2-40B4-BE49-F238E27FC236}">
                  <a16:creationId xmlns:a16="http://schemas.microsoft.com/office/drawing/2014/main" id="{E68915AF-88F1-4EFF-8133-96FD2A2B534B}"/>
                </a:ext>
              </a:extLst>
            </p:cNvPr>
            <p:cNvSpPr/>
            <p:nvPr/>
          </p:nvSpPr>
          <p:spPr>
            <a:xfrm>
              <a:off x="1363849" y="2902191"/>
              <a:ext cx="2520280" cy="2520280"/>
            </a:xfrm>
            <a:prstGeom prst="ellipse">
              <a:avLst/>
            </a:prstGeom>
            <a:grpFill/>
            <a:ln>
              <a:solidFill>
                <a:srgbClr val="004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에스코어 드림 5 Medium" panose="020B0503030302020204" pitchFamily="34" charset="-127"/>
                <a:ea typeface="에스코어 드림 5 Medium" panose="020B0503030302020204" pitchFamily="34" charset="-127"/>
              </a:endParaRPr>
            </a:p>
          </p:txBody>
        </p:sp>
        <p:sp>
          <p:nvSpPr>
            <p:cNvPr id="89" name="타원 88">
              <a:extLst>
                <a:ext uri="{FF2B5EF4-FFF2-40B4-BE49-F238E27FC236}">
                  <a16:creationId xmlns:a16="http://schemas.microsoft.com/office/drawing/2014/main" id="{1C001E15-F259-4ECB-AB9C-FD94D2357341}"/>
                </a:ext>
              </a:extLst>
            </p:cNvPr>
            <p:cNvSpPr/>
            <p:nvPr/>
          </p:nvSpPr>
          <p:spPr>
            <a:xfrm>
              <a:off x="1250061" y="2788403"/>
              <a:ext cx="2736304" cy="2736304"/>
            </a:xfrm>
            <a:prstGeom prst="ellipse">
              <a:avLst/>
            </a:prstGeom>
            <a:grpFill/>
            <a:ln>
              <a:solidFill>
                <a:srgbClr val="004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에스코어 드림 5 Medium" panose="020B0503030302020204" pitchFamily="34" charset="-127"/>
                <a:ea typeface="에스코어 드림 5 Medium" panose="020B0503030302020204" pitchFamily="34" charset="-127"/>
              </a:endParaRPr>
            </a:p>
          </p:txBody>
        </p:sp>
      </p:grpSp>
      <p:sp>
        <p:nvSpPr>
          <p:cNvPr id="98" name="직사각형 97">
            <a:extLst>
              <a:ext uri="{FF2B5EF4-FFF2-40B4-BE49-F238E27FC236}">
                <a16:creationId xmlns:a16="http://schemas.microsoft.com/office/drawing/2014/main" id="{40AABDA7-12E1-4252-8AD8-8046438A2C48}"/>
              </a:ext>
            </a:extLst>
          </p:cNvPr>
          <p:cNvSpPr/>
          <p:nvPr/>
        </p:nvSpPr>
        <p:spPr>
          <a:xfrm>
            <a:off x="4953270" y="3536331"/>
            <a:ext cx="2300194" cy="360087"/>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ln>
                  <a:solidFill>
                    <a:schemeClr val="tx1">
                      <a:alpha val="0"/>
                    </a:schemeClr>
                  </a:solidFill>
                </a:ln>
                <a:solidFill>
                  <a:srgbClr val="00427F"/>
                </a:solidFill>
                <a:latin typeface="Calibri" panose="020F0502020204030204" pitchFamily="34" charset="0"/>
                <a:cs typeface="Calibri" panose="020F0502020204030204" pitchFamily="34" charset="0"/>
              </a:rPr>
              <a:t>Uterine Contraction</a:t>
            </a:r>
            <a:endParaRPr lang="ko-KR" altLang="en-US" dirty="0">
              <a:ln>
                <a:solidFill>
                  <a:schemeClr val="tx1">
                    <a:alpha val="0"/>
                  </a:schemeClr>
                </a:solidFill>
              </a:ln>
              <a:solidFill>
                <a:srgbClr val="00427F"/>
              </a:solidFill>
              <a:latin typeface="Calibri" panose="020F0502020204030204" pitchFamily="34" charset="0"/>
              <a:cs typeface="Calibri" panose="020F0502020204030204" pitchFamily="34" charset="0"/>
            </a:endParaRPr>
          </a:p>
        </p:txBody>
      </p:sp>
      <p:sp>
        <p:nvSpPr>
          <p:cNvPr id="99" name="직사각형 98">
            <a:extLst>
              <a:ext uri="{FF2B5EF4-FFF2-40B4-BE49-F238E27FC236}">
                <a16:creationId xmlns:a16="http://schemas.microsoft.com/office/drawing/2014/main" id="{AD0AF0E4-760C-4318-8C63-612F8DAF2269}"/>
              </a:ext>
            </a:extLst>
          </p:cNvPr>
          <p:cNvSpPr/>
          <p:nvPr/>
        </p:nvSpPr>
        <p:spPr>
          <a:xfrm>
            <a:off x="2237987" y="3536330"/>
            <a:ext cx="1950902" cy="360087"/>
          </a:xfrm>
          <a:prstGeom prst="rect">
            <a:avLst/>
          </a:prstGeom>
          <a:solidFill>
            <a:srgbClr val="00427F">
              <a:alpha val="5000"/>
            </a:srgbClr>
          </a:solidFill>
          <a:ln w="12700">
            <a:solidFill>
              <a:srgbClr val="00427F">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ln>
                  <a:solidFill>
                    <a:srgbClr val="00427F">
                      <a:alpha val="0"/>
                    </a:srgbClr>
                  </a:solidFill>
                </a:ln>
                <a:solidFill>
                  <a:srgbClr val="00427F"/>
                </a:solidFill>
              </a:rPr>
              <a:t>Temperature</a:t>
            </a:r>
            <a:endParaRPr lang="ko-KR" altLang="en-US" dirty="0">
              <a:ln>
                <a:solidFill>
                  <a:srgbClr val="00427F">
                    <a:alpha val="0"/>
                  </a:srgbClr>
                </a:solidFill>
              </a:ln>
              <a:solidFill>
                <a:srgbClr val="00427F"/>
              </a:solidFill>
            </a:endParaRPr>
          </a:p>
        </p:txBody>
      </p:sp>
    </p:spTree>
    <p:extLst>
      <p:ext uri="{BB962C8B-B14F-4D97-AF65-F5344CB8AC3E}">
        <p14:creationId xmlns:p14="http://schemas.microsoft.com/office/powerpoint/2010/main" val="245826797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6" name="그룹 18">
            <a:extLst>
              <a:ext uri="{FF2B5EF4-FFF2-40B4-BE49-F238E27FC236}">
                <a16:creationId xmlns:a16="http://schemas.microsoft.com/office/drawing/2014/main" id="{CD17AD11-04CD-4FBE-9992-3F5FF165092B}"/>
              </a:ext>
            </a:extLst>
          </p:cNvPr>
          <p:cNvGrpSpPr>
            <a:grpSpLocks/>
          </p:cNvGrpSpPr>
          <p:nvPr/>
        </p:nvGrpSpPr>
        <p:grpSpPr bwMode="auto">
          <a:xfrm>
            <a:off x="0" y="3175"/>
            <a:ext cx="9144000" cy="5140325"/>
            <a:chOff x="0" y="3175"/>
            <a:chExt cx="9144001" cy="5140325"/>
          </a:xfrm>
        </p:grpSpPr>
        <p:sp>
          <p:nvSpPr>
            <p:cNvPr id="20" name="직사각형 19">
              <a:extLst>
                <a:ext uri="{FF2B5EF4-FFF2-40B4-BE49-F238E27FC236}">
                  <a16:creationId xmlns:a16="http://schemas.microsoft.com/office/drawing/2014/main" id="{54DE6324-DFEF-4CB6-8873-3185794B1DFC}"/>
                </a:ext>
              </a:extLst>
            </p:cNvPr>
            <p:cNvSpPr/>
            <p:nvPr/>
          </p:nvSpPr>
          <p:spPr bwMode="auto">
            <a:xfrm>
              <a:off x="0" y="3175"/>
              <a:ext cx="9144001" cy="5140325"/>
            </a:xfrm>
            <a:prstGeom prst="rect">
              <a:avLst/>
            </a:pr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21" name="직사각형 20">
              <a:extLst>
                <a:ext uri="{FF2B5EF4-FFF2-40B4-BE49-F238E27FC236}">
                  <a16:creationId xmlns:a16="http://schemas.microsoft.com/office/drawing/2014/main" id="{A1FF7C6F-ACB1-48D2-A6BF-08D2D71236DC}"/>
                </a:ext>
              </a:extLst>
            </p:cNvPr>
            <p:cNvSpPr/>
            <p:nvPr/>
          </p:nvSpPr>
          <p:spPr bwMode="auto">
            <a:xfrm>
              <a:off x="1528763" y="968375"/>
              <a:ext cx="6099176" cy="331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27" name="직사각형 26">
              <a:extLst>
                <a:ext uri="{FF2B5EF4-FFF2-40B4-BE49-F238E27FC236}">
                  <a16:creationId xmlns:a16="http://schemas.microsoft.com/office/drawing/2014/main" id="{790BA4C9-6583-4AD8-AAC9-FB4C853B0E32}"/>
                </a:ext>
              </a:extLst>
            </p:cNvPr>
            <p:cNvSpPr/>
            <p:nvPr/>
          </p:nvSpPr>
          <p:spPr bwMode="auto">
            <a:xfrm>
              <a:off x="2363788" y="4495800"/>
              <a:ext cx="4359275" cy="3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pic>
        <p:nvPicPr>
          <p:cNvPr id="123907" name="Picture 3">
            <a:extLst>
              <a:ext uri="{FF2B5EF4-FFF2-40B4-BE49-F238E27FC236}">
                <a16:creationId xmlns:a16="http://schemas.microsoft.com/office/drawing/2014/main" id="{A7F2B96F-F3C5-4B11-8599-FE1B5CDC2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3914" name="그룹 27">
            <a:extLst>
              <a:ext uri="{FF2B5EF4-FFF2-40B4-BE49-F238E27FC236}">
                <a16:creationId xmlns:a16="http://schemas.microsoft.com/office/drawing/2014/main" id="{CA4802BB-A7C0-49D4-BA2B-9C9438C8F765}"/>
              </a:ext>
            </a:extLst>
          </p:cNvPr>
          <p:cNvGrpSpPr>
            <a:grpSpLocks/>
          </p:cNvGrpSpPr>
          <p:nvPr/>
        </p:nvGrpSpPr>
        <p:grpSpPr bwMode="auto">
          <a:xfrm>
            <a:off x="2370138" y="4495800"/>
            <a:ext cx="4416425" cy="396875"/>
            <a:chOff x="2501899" y="4478004"/>
            <a:chExt cx="4416794" cy="397175"/>
          </a:xfrm>
        </p:grpSpPr>
        <p:sp>
          <p:nvSpPr>
            <p:cNvPr id="29" name="직사각형 28">
              <a:extLst>
                <a:ext uri="{FF2B5EF4-FFF2-40B4-BE49-F238E27FC236}">
                  <a16:creationId xmlns:a16="http://schemas.microsoft.com/office/drawing/2014/main" id="{E13A64E3-84F2-43BC-A26D-6D7AC08E6057}"/>
                </a:ext>
              </a:extLst>
            </p:cNvPr>
            <p:cNvSpPr/>
            <p:nvPr/>
          </p:nvSpPr>
          <p:spPr>
            <a:xfrm>
              <a:off x="2501899" y="4478004"/>
              <a:ext cx="4359639" cy="397175"/>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sp>
          <p:nvSpPr>
            <p:cNvPr id="30" name="TextBox 29">
              <a:extLst>
                <a:ext uri="{FF2B5EF4-FFF2-40B4-BE49-F238E27FC236}">
                  <a16:creationId xmlns:a16="http://schemas.microsoft.com/office/drawing/2014/main" id="{EF1172DB-7ABA-43D5-8A17-1980790BEBA6}"/>
                </a:ext>
              </a:extLst>
            </p:cNvPr>
            <p:cNvSpPr txBox="1"/>
            <p:nvPr/>
          </p:nvSpPr>
          <p:spPr>
            <a:xfrm>
              <a:off x="2559054" y="4539007"/>
              <a:ext cx="4359639" cy="293829"/>
            </a:xfrm>
            <a:prstGeom prst="rect">
              <a:avLst/>
            </a:prstGeom>
            <a:noFill/>
          </p:spPr>
          <p:txBody>
            <a:bodyPr wrap="square">
              <a:spAutoFit/>
            </a:bodyPr>
            <a:lstStyle/>
            <a:p>
              <a:pPr algn="ctr">
                <a:lnSpc>
                  <a:spcPct val="120000"/>
                </a:lnSpc>
                <a:defRPr/>
              </a:pPr>
              <a:r>
                <a:rPr lang="en-US" altLang="ko-KR"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The host of machine</a:t>
              </a:r>
              <a:endParaRPr lang="ko-KR" altLang="en-US" sz="12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p:txBody>
        </p:sp>
      </p:grpSp>
      <p:sp>
        <p:nvSpPr>
          <p:cNvPr id="25" name="TextBox 3">
            <a:extLst>
              <a:ext uri="{FF2B5EF4-FFF2-40B4-BE49-F238E27FC236}">
                <a16:creationId xmlns:a16="http://schemas.microsoft.com/office/drawing/2014/main" id="{6C4A397A-1F90-403A-8F22-6C4D3E5E3A3B}"/>
              </a:ext>
            </a:extLst>
          </p:cNvPr>
          <p:cNvSpPr txBox="1">
            <a:spLocks noChangeArrowheads="1"/>
          </p:cNvSpPr>
          <p:nvPr/>
        </p:nvSpPr>
        <p:spPr bwMode="auto">
          <a:xfrm>
            <a:off x="236538" y="292100"/>
            <a:ext cx="4049712"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How to realize</a:t>
            </a:r>
            <a:endParaRPr lang="ko-KR" altLang="en-US" dirty="0"/>
          </a:p>
        </p:txBody>
      </p:sp>
      <p:pic>
        <p:nvPicPr>
          <p:cNvPr id="2" name="그림 1">
            <a:extLst>
              <a:ext uri="{FF2B5EF4-FFF2-40B4-BE49-F238E27FC236}">
                <a16:creationId xmlns:a16="http://schemas.microsoft.com/office/drawing/2014/main" id="{327BDEF7-CE75-400D-ACD2-D9C37447C452}"/>
              </a:ext>
            </a:extLst>
          </p:cNvPr>
          <p:cNvPicPr>
            <a:picLocks noChangeAspect="1"/>
          </p:cNvPicPr>
          <p:nvPr/>
        </p:nvPicPr>
        <p:blipFill rotWithShape="1">
          <a:blip r:embed="rId4"/>
          <a:srcRect l="6780" t="28002" r="81095" b="6535"/>
          <a:stretch/>
        </p:blipFill>
        <p:spPr>
          <a:xfrm>
            <a:off x="1996495" y="1322540"/>
            <a:ext cx="1030868" cy="2603500"/>
          </a:xfrm>
          <a:prstGeom prst="rect">
            <a:avLst/>
          </a:prstGeom>
        </p:spPr>
      </p:pic>
      <p:pic>
        <p:nvPicPr>
          <p:cNvPr id="6" name="그림 5">
            <a:extLst>
              <a:ext uri="{FF2B5EF4-FFF2-40B4-BE49-F238E27FC236}">
                <a16:creationId xmlns:a16="http://schemas.microsoft.com/office/drawing/2014/main" id="{E0C77293-20BC-489F-AA70-EABE4A10C9BC}"/>
              </a:ext>
            </a:extLst>
          </p:cNvPr>
          <p:cNvPicPr>
            <a:picLocks noChangeAspect="1"/>
          </p:cNvPicPr>
          <p:nvPr/>
        </p:nvPicPr>
        <p:blipFill>
          <a:blip r:embed="rId5"/>
          <a:stretch>
            <a:fillRect/>
          </a:stretch>
        </p:blipFill>
        <p:spPr>
          <a:xfrm>
            <a:off x="3327487" y="1599767"/>
            <a:ext cx="4181552" cy="1943966"/>
          </a:xfrm>
          <a:prstGeom prst="rect">
            <a:avLst/>
          </a:prstGeom>
        </p:spPr>
      </p:pic>
    </p:spTree>
    <p:extLst>
      <p:ext uri="{BB962C8B-B14F-4D97-AF65-F5344CB8AC3E}">
        <p14:creationId xmlns:p14="http://schemas.microsoft.com/office/powerpoint/2010/main" val="428945941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副標題 2">
            <a:extLst>
              <a:ext uri="{FF2B5EF4-FFF2-40B4-BE49-F238E27FC236}">
                <a16:creationId xmlns:a16="http://schemas.microsoft.com/office/drawing/2014/main" id="{64DB5CF8-897A-4F27-B9C8-2CF452670D1C}"/>
              </a:ext>
            </a:extLst>
          </p:cNvPr>
          <p:cNvSpPr txBox="1">
            <a:spLocks noChangeArrowheads="1"/>
          </p:cNvSpPr>
          <p:nvPr/>
        </p:nvSpPr>
        <p:spPr bwMode="auto">
          <a:xfrm>
            <a:off x="657225" y="1019175"/>
            <a:ext cx="6400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2" tIns="34261" rIns="68522" bIns="34261"/>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608013" indent="-1714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217613" indent="-17145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825625" indent="-17145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435225" indent="-17145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8924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33496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8068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4264025" indent="-1714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buFont typeface="Arial" panose="020B0604020202020204" pitchFamily="34" charset="0"/>
              <a:buNone/>
            </a:pPr>
            <a:r>
              <a:rPr lang="en-US" altLang="ko-KR" sz="3600" b="1">
                <a:solidFill>
                  <a:srgbClr val="002060"/>
                </a:solidFill>
                <a:cs typeface="Times New Roman" panose="02020603050405020304" pitchFamily="18" charset="0"/>
              </a:rPr>
              <a:t>Maternity Management Service </a:t>
            </a:r>
          </a:p>
        </p:txBody>
      </p:sp>
      <p:sp>
        <p:nvSpPr>
          <p:cNvPr id="10" name="Rectangle 3">
            <a:extLst>
              <a:ext uri="{FF2B5EF4-FFF2-40B4-BE49-F238E27FC236}">
                <a16:creationId xmlns:a16="http://schemas.microsoft.com/office/drawing/2014/main" id="{26EBC100-F515-432D-BE3B-CA84A777DB58}"/>
              </a:ext>
            </a:extLst>
          </p:cNvPr>
          <p:cNvSpPr txBox="1">
            <a:spLocks noChangeArrowheads="1"/>
          </p:cNvSpPr>
          <p:nvPr/>
        </p:nvSpPr>
        <p:spPr>
          <a:xfrm>
            <a:off x="6965950" y="388938"/>
            <a:ext cx="2035175" cy="449262"/>
          </a:xfrm>
          <a:prstGeom prst="rect">
            <a:avLst/>
          </a:prstGeom>
        </p:spPr>
        <p:txBody>
          <a:bodyP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defRPr/>
            </a:pPr>
            <a:r>
              <a:rPr lang="en-US" altLang="zh-TW" kern="0" dirty="0">
                <a:cs typeface="Times New Roman" panose="02020603050405020304" pitchFamily="18" charset="0"/>
              </a:rPr>
              <a:t>RMB(Ring My Bell)</a:t>
            </a:r>
            <a:endParaRPr lang="zh-TW" altLang="en-US" kern="0" dirty="0">
              <a:cs typeface="Times New Roman" panose="02020603050405020304" pitchFamily="18" charset="0"/>
            </a:endParaRPr>
          </a:p>
        </p:txBody>
      </p:sp>
      <p:sp>
        <p:nvSpPr>
          <p:cNvPr id="2" name="직사각형 1">
            <a:extLst>
              <a:ext uri="{FF2B5EF4-FFF2-40B4-BE49-F238E27FC236}">
                <a16:creationId xmlns:a16="http://schemas.microsoft.com/office/drawing/2014/main" id="{8692376A-3C89-4190-9E84-E50BE3D3409E}"/>
              </a:ext>
            </a:extLst>
          </p:cNvPr>
          <p:cNvSpPr/>
          <p:nvPr/>
        </p:nvSpPr>
        <p:spPr>
          <a:xfrm>
            <a:off x="2319332" y="2279362"/>
            <a:ext cx="4505336" cy="584775"/>
          </a:xfrm>
          <a:prstGeom prst="rect">
            <a:avLst/>
          </a:prstGeom>
        </p:spPr>
        <p:txBody>
          <a:bodyPr wrap="none">
            <a:spAutoFit/>
          </a:bodyPr>
          <a:lstStyle/>
          <a:p>
            <a:pPr algn="ctr">
              <a:lnSpc>
                <a:spcPct val="100000"/>
              </a:lnSpc>
              <a:spcBef>
                <a:spcPct val="20000"/>
              </a:spcBef>
              <a:buFont typeface="Arial" panose="020B0604020202020204" pitchFamily="34" charset="0"/>
              <a:buNone/>
              <a:defRPr/>
            </a:pPr>
            <a:r>
              <a:rPr lang="en-US" altLang="ko-KR" sz="3200" b="1" dirty="0">
                <a:latin typeface="+mn-lt"/>
                <a:cs typeface="Times New Roman" panose="02020603050405020304" pitchFamily="18" charset="0"/>
              </a:rPr>
              <a:t>Thank</a:t>
            </a:r>
            <a:r>
              <a:rPr lang="ko-KR" altLang="en-US" sz="3200" b="1" dirty="0">
                <a:latin typeface="+mn-lt"/>
                <a:cs typeface="Times New Roman" panose="02020603050405020304" pitchFamily="18" charset="0"/>
              </a:rPr>
              <a:t> </a:t>
            </a:r>
            <a:r>
              <a:rPr lang="en-US" altLang="ko-KR" sz="3200" b="1" dirty="0">
                <a:latin typeface="+mn-lt"/>
                <a:cs typeface="Times New Roman" panose="02020603050405020304" pitchFamily="18" charset="0"/>
              </a:rPr>
              <a:t>you</a:t>
            </a:r>
            <a:r>
              <a:rPr lang="ko-KR" altLang="en-US" sz="3200" b="1" dirty="0">
                <a:latin typeface="+mn-lt"/>
                <a:cs typeface="Times New Roman" panose="02020603050405020304" pitchFamily="18" charset="0"/>
              </a:rPr>
              <a:t> </a:t>
            </a:r>
            <a:r>
              <a:rPr lang="en-US" altLang="ko-KR" sz="3200" b="1" dirty="0">
                <a:latin typeface="+mn-lt"/>
                <a:cs typeface="Times New Roman" panose="02020603050405020304" pitchFamily="18" charset="0"/>
              </a:rPr>
              <a:t>for</a:t>
            </a:r>
            <a:r>
              <a:rPr lang="ko-KR" altLang="en-US" sz="3200" b="1" dirty="0">
                <a:latin typeface="+mn-lt"/>
                <a:cs typeface="Times New Roman" panose="02020603050405020304" pitchFamily="18" charset="0"/>
              </a:rPr>
              <a:t> </a:t>
            </a:r>
            <a:r>
              <a:rPr lang="en-US" altLang="ko-KR" sz="3200" b="1" dirty="0">
                <a:latin typeface="+mn-lt"/>
                <a:cs typeface="Times New Roman" panose="02020603050405020304" pitchFamily="18" charset="0"/>
              </a:rPr>
              <a:t>listening </a:t>
            </a:r>
            <a:r>
              <a:rPr lang="en-US" altLang="ko-KR" sz="3200" b="1" dirty="0">
                <a:latin typeface="+mn-lt"/>
                <a:cs typeface="Times New Roman" panose="02020603050405020304" pitchFamily="18" charset="0"/>
                <a:sym typeface="Wingdings" panose="05000000000000000000" pitchFamily="2" charset="2"/>
              </a:rPr>
              <a:t></a:t>
            </a:r>
            <a:endParaRPr lang="en-US" altLang="ko-KR" sz="3200" b="1" dirty="0">
              <a:latin typeface="+mn-lt"/>
              <a:cs typeface="Times New Roman" panose="02020603050405020304" pitchFamily="18" charset="0"/>
            </a:endParaRPr>
          </a:p>
        </p:txBody>
      </p:sp>
    </p:spTree>
    <p:extLst>
      <p:ext uri="{BB962C8B-B14F-4D97-AF65-F5344CB8AC3E}">
        <p14:creationId xmlns:p14="http://schemas.microsoft.com/office/powerpoint/2010/main" val="2089676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080p">
            <a:hlinkClick r:id="" action="ppaction://media"/>
            <a:extLst>
              <a:ext uri="{FF2B5EF4-FFF2-40B4-BE49-F238E27FC236}">
                <a16:creationId xmlns:a16="http://schemas.microsoft.com/office/drawing/2014/main" id="{361A25CE-C6A3-4CE3-ADDB-5589E7D2A3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4185622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D420E26-33E3-4B30-99AD-82B2FE69C83C}"/>
              </a:ext>
            </a:extLst>
          </p:cNvPr>
          <p:cNvSpPr/>
          <p:nvPr/>
        </p:nvSpPr>
        <p:spPr>
          <a:xfrm>
            <a:off x="-53975" y="1362075"/>
            <a:ext cx="9296400" cy="1643063"/>
          </a:xfrm>
          <a:prstGeom prst="rect">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n>
                <a:solidFill>
                  <a:srgbClr val="00427F">
                    <a:alpha val="0"/>
                  </a:srgbClr>
                </a:solidFill>
              </a:ln>
            </a:endParaRPr>
          </a:p>
        </p:txBody>
      </p:sp>
      <p:pic>
        <p:nvPicPr>
          <p:cNvPr id="72707" name="Picture 3">
            <a:extLst>
              <a:ext uri="{FF2B5EF4-FFF2-40B4-BE49-F238E27FC236}">
                <a16:creationId xmlns:a16="http://schemas.microsoft.com/office/drawing/2014/main" id="{EAB1361F-4895-465B-8D2F-EA4A2FAD5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3">
            <a:extLst>
              <a:ext uri="{FF2B5EF4-FFF2-40B4-BE49-F238E27FC236}">
                <a16:creationId xmlns:a16="http://schemas.microsoft.com/office/drawing/2014/main" id="{F75298BE-F85B-471A-811C-65152DD43F70}"/>
              </a:ext>
            </a:extLst>
          </p:cNvPr>
          <p:cNvSpPr txBox="1">
            <a:spLocks noChangeArrowheads="1"/>
          </p:cNvSpPr>
          <p:nvPr/>
        </p:nvSpPr>
        <p:spPr bwMode="auto">
          <a:xfrm>
            <a:off x="371475" y="292100"/>
            <a:ext cx="3473450"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Objective</a:t>
            </a:r>
            <a:endParaRPr lang="ko-KR" altLang="en-US" dirty="0"/>
          </a:p>
        </p:txBody>
      </p:sp>
      <p:sp>
        <p:nvSpPr>
          <p:cNvPr id="74756" name="TextBox 2">
            <a:extLst>
              <a:ext uri="{FF2B5EF4-FFF2-40B4-BE49-F238E27FC236}">
                <a16:creationId xmlns:a16="http://schemas.microsoft.com/office/drawing/2014/main" id="{0E259694-A2C8-4249-B895-2DA020481DD8}"/>
              </a:ext>
            </a:extLst>
          </p:cNvPr>
          <p:cNvSpPr txBox="1">
            <a:spLocks noChangeArrowheads="1"/>
          </p:cNvSpPr>
          <p:nvPr/>
        </p:nvSpPr>
        <p:spPr bwMode="auto">
          <a:xfrm>
            <a:off x="1114093" y="1666163"/>
            <a:ext cx="6930102" cy="1077218"/>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lgn="ctr">
              <a:spcBef>
                <a:spcPct val="0"/>
              </a:spcBef>
              <a:buFontTx/>
              <a:buNone/>
              <a:defRPr/>
            </a:pPr>
            <a:r>
              <a:rPr lang="en-US" altLang="ko-KR" dirty="0">
                <a:ln>
                  <a:solidFill>
                    <a:schemeClr val="tx1"/>
                  </a:solidFill>
                </a:ln>
                <a:latin typeface="나눔바른고딕" panose="020B0603020101020101" pitchFamily="50" charset="-127"/>
                <a:ea typeface="나눔바른고딕" panose="020B0603020101020101" pitchFamily="50" charset="-127"/>
                <a:cs typeface="Calibri" panose="020F0502020204030204" pitchFamily="34" charset="0"/>
              </a:rPr>
              <a:t>Assessment of Fetal Health</a:t>
            </a:r>
          </a:p>
          <a:p>
            <a:pPr algn="ctr">
              <a:spcBef>
                <a:spcPct val="0"/>
              </a:spcBef>
              <a:buFontTx/>
              <a:buNone/>
              <a:defRPr/>
            </a:pPr>
            <a:r>
              <a:rPr lang="en-US" altLang="ko-KR" dirty="0">
                <a:ln>
                  <a:solidFill>
                    <a:srgbClr val="00427F"/>
                  </a:solidFill>
                </a:ln>
                <a:solidFill>
                  <a:srgbClr val="00427F"/>
                </a:solidFill>
                <a:latin typeface="나눔바른고딕" panose="020B0603020101020101" pitchFamily="50" charset="-127"/>
                <a:ea typeface="나눔바른고딕" panose="020B0603020101020101" pitchFamily="50" charset="-127"/>
                <a:cs typeface="Calibri" panose="020F0502020204030204" pitchFamily="34" charset="0"/>
              </a:rPr>
              <a:t>Using An In-Home Non-Stress Test </a:t>
            </a:r>
            <a:endParaRPr lang="ko-KR" altLang="en-US" dirty="0">
              <a:ln>
                <a:solidFill>
                  <a:srgbClr val="00427F"/>
                </a:solidFill>
              </a:ln>
              <a:solidFill>
                <a:srgbClr val="00427F"/>
              </a:solidFill>
              <a:latin typeface="나눔바른고딕" panose="020B0603020101020101" pitchFamily="50" charset="-127"/>
              <a:ea typeface="나눔바른고딕" panose="020B0603020101020101" pitchFamily="50" charset="-127"/>
              <a:cs typeface="Calibri" panose="020F0502020204030204" pitchFamily="34" charset="0"/>
            </a:endParaRPr>
          </a:p>
        </p:txBody>
      </p:sp>
      <p:grpSp>
        <p:nvGrpSpPr>
          <p:cNvPr id="72710" name="그룹 3">
            <a:extLst>
              <a:ext uri="{FF2B5EF4-FFF2-40B4-BE49-F238E27FC236}">
                <a16:creationId xmlns:a16="http://schemas.microsoft.com/office/drawing/2014/main" id="{522EFF40-0010-4128-8099-9434D642FA53}"/>
              </a:ext>
            </a:extLst>
          </p:cNvPr>
          <p:cNvGrpSpPr>
            <a:grpSpLocks/>
          </p:cNvGrpSpPr>
          <p:nvPr/>
        </p:nvGrpSpPr>
        <p:grpSpPr bwMode="auto">
          <a:xfrm>
            <a:off x="276225" y="1765300"/>
            <a:ext cx="8591550" cy="1570038"/>
            <a:chOff x="215436" y="1531123"/>
            <a:chExt cx="8592755" cy="1569660"/>
          </a:xfrm>
        </p:grpSpPr>
        <p:sp>
          <p:nvSpPr>
            <p:cNvPr id="72712" name="TextBox 7">
              <a:extLst>
                <a:ext uri="{FF2B5EF4-FFF2-40B4-BE49-F238E27FC236}">
                  <a16:creationId xmlns:a16="http://schemas.microsoft.com/office/drawing/2014/main" id="{63DBF717-DF21-4455-BD9C-47D0BC36F0D3}"/>
                </a:ext>
              </a:extLst>
            </p:cNvPr>
            <p:cNvSpPr txBox="1">
              <a:spLocks noChangeArrowheads="1"/>
            </p:cNvSpPr>
            <p:nvPr/>
          </p:nvSpPr>
          <p:spPr bwMode="auto">
            <a:xfrm>
              <a:off x="215436" y="1531123"/>
              <a:ext cx="73449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pPr>
              <a:r>
                <a:rPr lang="en-US" altLang="ko-KR" sz="9600">
                  <a:latin typeface="나눔바른고딕" pitchFamily="50" charset="-127"/>
                  <a:ea typeface="나눔바른고딕" pitchFamily="50" charset="-127"/>
                </a:rPr>
                <a:t>“</a:t>
              </a:r>
              <a:endParaRPr lang="ko-KR" altLang="en-US" sz="9600">
                <a:latin typeface="나눔바른고딕" pitchFamily="50" charset="-127"/>
                <a:ea typeface="나눔바른고딕" pitchFamily="50" charset="-127"/>
              </a:endParaRPr>
            </a:p>
          </p:txBody>
        </p:sp>
        <p:sp>
          <p:nvSpPr>
            <p:cNvPr id="72713" name="TextBox 9">
              <a:extLst>
                <a:ext uri="{FF2B5EF4-FFF2-40B4-BE49-F238E27FC236}">
                  <a16:creationId xmlns:a16="http://schemas.microsoft.com/office/drawing/2014/main" id="{95E6CE77-D97D-4FE2-AF3C-0CDD6D7DCA62}"/>
                </a:ext>
              </a:extLst>
            </p:cNvPr>
            <p:cNvSpPr txBox="1">
              <a:spLocks noChangeArrowheads="1"/>
            </p:cNvSpPr>
            <p:nvPr/>
          </p:nvSpPr>
          <p:spPr bwMode="auto">
            <a:xfrm>
              <a:off x="8120182" y="1531123"/>
              <a:ext cx="68800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pPr>
              <a:r>
                <a:rPr lang="en-US" altLang="ko-KR" sz="8800">
                  <a:latin typeface="나눔바른고딕" pitchFamily="50" charset="-127"/>
                  <a:ea typeface="나눔바른고딕" pitchFamily="50" charset="-127"/>
                </a:rPr>
                <a:t>”</a:t>
              </a:r>
              <a:endParaRPr lang="ko-KR" altLang="en-US" sz="8800">
                <a:latin typeface="나눔바른고딕" pitchFamily="50" charset="-127"/>
                <a:ea typeface="나눔바른고딕" pitchFamily="50" charset="-127"/>
              </a:endParaRPr>
            </a:p>
          </p:txBody>
        </p:sp>
      </p:grpSp>
      <p:sp>
        <p:nvSpPr>
          <p:cNvPr id="74759" name="TextBox 11">
            <a:extLst>
              <a:ext uri="{FF2B5EF4-FFF2-40B4-BE49-F238E27FC236}">
                <a16:creationId xmlns:a16="http://schemas.microsoft.com/office/drawing/2014/main" id="{686454DD-73FB-4732-83F8-F660559FD8C3}"/>
              </a:ext>
            </a:extLst>
          </p:cNvPr>
          <p:cNvSpPr txBox="1">
            <a:spLocks noChangeArrowheads="1"/>
          </p:cNvSpPr>
          <p:nvPr/>
        </p:nvSpPr>
        <p:spPr bwMode="auto">
          <a:xfrm>
            <a:off x="452923" y="3308273"/>
            <a:ext cx="8238153" cy="1200329"/>
          </a:xfrm>
          <a:prstGeom prst="rect">
            <a:avLst/>
          </a:prstGeom>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defRPr/>
            </a:pPr>
            <a:r>
              <a:rPr lang="en-US" altLang="ko-KR" sz="1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-This smart medical care allows for mothers to check their fetal health at home,</a:t>
            </a:r>
          </a:p>
          <a:p>
            <a:pPr>
              <a:spcBef>
                <a:spcPct val="0"/>
              </a:spcBef>
              <a:buFontTx/>
              <a:buNone/>
              <a:defRPr/>
            </a:pPr>
            <a:r>
              <a:rPr lang="en-US" altLang="ko-KR" sz="1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  not in the hospital.</a:t>
            </a:r>
          </a:p>
          <a:p>
            <a:pPr>
              <a:spcBef>
                <a:spcPct val="0"/>
              </a:spcBef>
              <a:buFontTx/>
              <a:buNone/>
              <a:defRPr/>
            </a:pPr>
            <a:endParaRPr lang="en-US" altLang="ko-KR" sz="1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a:p>
            <a:pPr>
              <a:spcBef>
                <a:spcPct val="0"/>
              </a:spcBef>
              <a:buFontTx/>
              <a:buNone/>
              <a:defRPr/>
            </a:pPr>
            <a:r>
              <a:rPr lang="en-US" altLang="ko-KR" sz="1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-It is for</a:t>
            </a:r>
            <a:r>
              <a:rPr lang="ko-KR" altLang="en-US" sz="1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 </a:t>
            </a:r>
            <a:r>
              <a:rPr lang="en-US" altLang="ko-KR" sz="18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a pregnant woman and doctor who actually treats her.</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a:extLst>
              <a:ext uri="{FF2B5EF4-FFF2-40B4-BE49-F238E27FC236}">
                <a16:creationId xmlns:a16="http://schemas.microsoft.com/office/drawing/2014/main" id="{09A8C8ED-3522-4B16-B172-C9843B3AC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4755" name="그룹 1">
            <a:extLst>
              <a:ext uri="{FF2B5EF4-FFF2-40B4-BE49-F238E27FC236}">
                <a16:creationId xmlns:a16="http://schemas.microsoft.com/office/drawing/2014/main" id="{F873B115-03CE-42FC-8219-6203A3EC8FBE}"/>
              </a:ext>
            </a:extLst>
          </p:cNvPr>
          <p:cNvGrpSpPr>
            <a:grpSpLocks/>
          </p:cNvGrpSpPr>
          <p:nvPr/>
        </p:nvGrpSpPr>
        <p:grpSpPr bwMode="auto">
          <a:xfrm>
            <a:off x="677863" y="1128713"/>
            <a:ext cx="1620837" cy="1635125"/>
            <a:chOff x="677863" y="1133475"/>
            <a:chExt cx="1620837" cy="1635125"/>
          </a:xfrm>
        </p:grpSpPr>
        <p:sp>
          <p:nvSpPr>
            <p:cNvPr id="14" name="타원 13">
              <a:extLst>
                <a:ext uri="{FF2B5EF4-FFF2-40B4-BE49-F238E27FC236}">
                  <a16:creationId xmlns:a16="http://schemas.microsoft.com/office/drawing/2014/main" id="{BD489F1E-B5CC-430F-A91F-72E03BA77853}"/>
                </a:ext>
              </a:extLst>
            </p:cNvPr>
            <p:cNvSpPr/>
            <p:nvPr/>
          </p:nvSpPr>
          <p:spPr bwMode="auto">
            <a:xfrm>
              <a:off x="677863" y="1133475"/>
              <a:ext cx="1620837" cy="1635125"/>
            </a:xfrm>
            <a:prstGeom prst="ellipse">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pic>
          <p:nvPicPr>
            <p:cNvPr id="74772" name="그래픽 2">
              <a:extLst>
                <a:ext uri="{FF2B5EF4-FFF2-40B4-BE49-F238E27FC236}">
                  <a16:creationId xmlns:a16="http://schemas.microsoft.com/office/drawing/2014/main" id="{EC717CE9-7B46-440B-BA00-7C124977F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519" y="1384301"/>
              <a:ext cx="1133474"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805" name="TextBox 3">
            <a:extLst>
              <a:ext uri="{FF2B5EF4-FFF2-40B4-BE49-F238E27FC236}">
                <a16:creationId xmlns:a16="http://schemas.microsoft.com/office/drawing/2014/main" id="{531236DF-8CCA-43BD-9CDB-F13C5A46649D}"/>
              </a:ext>
            </a:extLst>
          </p:cNvPr>
          <p:cNvSpPr txBox="1">
            <a:spLocks noChangeArrowheads="1"/>
          </p:cNvSpPr>
          <p:nvPr/>
        </p:nvSpPr>
        <p:spPr bwMode="auto">
          <a:xfrm>
            <a:off x="982374" y="2814003"/>
            <a:ext cx="1011815" cy="400110"/>
          </a:xfrm>
          <a:prstGeom prst="rect">
            <a:avLst/>
          </a:prstGeom>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defRPr/>
            </a:pPr>
            <a:r>
              <a:rPr lang="en-US" altLang="ko-KR" sz="2000" dirty="0">
                <a:ln>
                  <a:solidFill>
                    <a:schemeClr val="tx1">
                      <a:alpha val="0"/>
                    </a:schemeClr>
                  </a:solidFill>
                </a:ln>
                <a:latin typeface="Arial" panose="020B0604020202020204" pitchFamily="34" charset="0"/>
                <a:ea typeface="新細明體" panose="02020500000000000000" pitchFamily="18" charset="-120"/>
                <a:cs typeface="Arial" panose="020B0604020202020204" pitchFamily="34" charset="0"/>
              </a:rPr>
              <a:t>Record</a:t>
            </a:r>
            <a:endParaRPr lang="ko-KR" altLang="en-US" sz="2000" dirty="0">
              <a:ln>
                <a:solidFill>
                  <a:schemeClr val="tx1">
                    <a:alpha val="0"/>
                  </a:schemeClr>
                </a:solidFill>
              </a:ln>
              <a:latin typeface="Arial" panose="020B0604020202020204" pitchFamily="34" charset="0"/>
              <a:cs typeface="Arial" panose="020B0604020202020204" pitchFamily="34" charset="0"/>
            </a:endParaRPr>
          </a:p>
        </p:txBody>
      </p:sp>
      <p:sp>
        <p:nvSpPr>
          <p:cNvPr id="74757" name="TextBox 5">
            <a:extLst>
              <a:ext uri="{FF2B5EF4-FFF2-40B4-BE49-F238E27FC236}">
                <a16:creationId xmlns:a16="http://schemas.microsoft.com/office/drawing/2014/main" id="{C379E6A9-03DE-4C6E-8F9C-E62A9E94C80C}"/>
              </a:ext>
            </a:extLst>
          </p:cNvPr>
          <p:cNvSpPr txBox="1">
            <a:spLocks noChangeArrowheads="1"/>
          </p:cNvSpPr>
          <p:nvPr/>
        </p:nvSpPr>
        <p:spPr bwMode="auto">
          <a:xfrm>
            <a:off x="203200" y="3362325"/>
            <a:ext cx="26765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pPr>
            <a:r>
              <a:rPr lang="en-US" altLang="ko-KR" sz="1600">
                <a:latin typeface="Arial" panose="020B0604020202020204" pitchFamily="34" charset="0"/>
                <a:ea typeface="나눔바른고딕" pitchFamily="50" charset="-127"/>
                <a:cs typeface="Arial" panose="020B0604020202020204" pitchFamily="34" charset="0"/>
              </a:rPr>
              <a:t>We record two things</a:t>
            </a:r>
          </a:p>
          <a:p>
            <a:pPr>
              <a:spcBef>
                <a:spcPct val="0"/>
              </a:spcBef>
              <a:buFontTx/>
              <a:buNone/>
            </a:pPr>
            <a:r>
              <a:rPr lang="en-US" altLang="ko-KR" sz="1600">
                <a:latin typeface="Arial" panose="020B0604020202020204" pitchFamily="34" charset="0"/>
                <a:ea typeface="나눔바른고딕" pitchFamily="50" charset="-127"/>
                <a:cs typeface="Arial" panose="020B0604020202020204" pitchFamily="34" charset="0"/>
              </a:rPr>
              <a:t>in real time.</a:t>
            </a:r>
            <a:endParaRPr lang="en-US" altLang="ko-KR" sz="1400">
              <a:latin typeface="Arial" panose="020B0604020202020204" pitchFamily="34" charset="0"/>
              <a:ea typeface="나눔바른고딕" pitchFamily="50" charset="-127"/>
              <a:cs typeface="Arial" panose="020B0604020202020204" pitchFamily="34" charset="0"/>
            </a:endParaRPr>
          </a:p>
          <a:p>
            <a:pPr>
              <a:spcBef>
                <a:spcPct val="0"/>
              </a:spcBef>
              <a:buFontTx/>
              <a:buNone/>
            </a:pPr>
            <a:r>
              <a:rPr lang="en-US" altLang="ko-KR" sz="1200">
                <a:solidFill>
                  <a:srgbClr val="A1A1A1"/>
                </a:solidFill>
                <a:latin typeface="Arial" panose="020B0604020202020204" pitchFamily="34" charset="0"/>
                <a:ea typeface="나눔바른고딕" pitchFamily="50" charset="-127"/>
                <a:cs typeface="Arial" panose="020B0604020202020204" pitchFamily="34" charset="0"/>
              </a:rPr>
              <a:t>-fetal heart rate</a:t>
            </a:r>
          </a:p>
          <a:p>
            <a:pPr>
              <a:spcBef>
                <a:spcPct val="0"/>
              </a:spcBef>
              <a:buFontTx/>
              <a:buNone/>
            </a:pPr>
            <a:r>
              <a:rPr lang="en-US" altLang="ko-KR" sz="1200">
                <a:solidFill>
                  <a:srgbClr val="A1A1A1"/>
                </a:solidFill>
                <a:latin typeface="Arial" panose="020B0604020202020204" pitchFamily="34" charset="0"/>
                <a:ea typeface="나눔바른고딕" pitchFamily="50" charset="-127"/>
                <a:cs typeface="Arial" panose="020B0604020202020204" pitchFamily="34" charset="0"/>
              </a:rPr>
              <a:t>-fetal movement</a:t>
            </a:r>
          </a:p>
        </p:txBody>
      </p:sp>
      <p:sp>
        <p:nvSpPr>
          <p:cNvPr id="7" name="화살표: 오른쪽 6">
            <a:extLst>
              <a:ext uri="{FF2B5EF4-FFF2-40B4-BE49-F238E27FC236}">
                <a16:creationId xmlns:a16="http://schemas.microsoft.com/office/drawing/2014/main" id="{0EA47C83-71D8-4A32-8509-E85EAA3335D2}"/>
              </a:ext>
            </a:extLst>
          </p:cNvPr>
          <p:cNvSpPr/>
          <p:nvPr/>
        </p:nvSpPr>
        <p:spPr>
          <a:xfrm>
            <a:off x="2671763" y="1751013"/>
            <a:ext cx="722312" cy="388937"/>
          </a:xfrm>
          <a:prstGeom prst="rightArrow">
            <a:avLst/>
          </a:prstGeom>
          <a:solidFill>
            <a:srgbClr val="F2990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ko-KR" altLang="en-US"/>
          </a:p>
        </p:txBody>
      </p:sp>
      <p:grpSp>
        <p:nvGrpSpPr>
          <p:cNvPr id="74759" name="그룹 8">
            <a:extLst>
              <a:ext uri="{FF2B5EF4-FFF2-40B4-BE49-F238E27FC236}">
                <a16:creationId xmlns:a16="http://schemas.microsoft.com/office/drawing/2014/main" id="{341CCB1A-9A7F-4077-A84B-DC101E167942}"/>
              </a:ext>
            </a:extLst>
          </p:cNvPr>
          <p:cNvGrpSpPr>
            <a:grpSpLocks/>
          </p:cNvGrpSpPr>
          <p:nvPr/>
        </p:nvGrpSpPr>
        <p:grpSpPr bwMode="auto">
          <a:xfrm>
            <a:off x="3765550" y="1128713"/>
            <a:ext cx="1620838" cy="1635125"/>
            <a:chOff x="3767186" y="1122361"/>
            <a:chExt cx="1620838" cy="1635125"/>
          </a:xfrm>
        </p:grpSpPr>
        <p:sp>
          <p:nvSpPr>
            <p:cNvPr id="17" name="타원 16">
              <a:extLst>
                <a:ext uri="{FF2B5EF4-FFF2-40B4-BE49-F238E27FC236}">
                  <a16:creationId xmlns:a16="http://schemas.microsoft.com/office/drawing/2014/main" id="{94775A9B-A12F-441C-BD8F-4734905D9580}"/>
                </a:ext>
              </a:extLst>
            </p:cNvPr>
            <p:cNvSpPr/>
            <p:nvPr/>
          </p:nvSpPr>
          <p:spPr bwMode="auto">
            <a:xfrm>
              <a:off x="3767186" y="1122361"/>
              <a:ext cx="1620838" cy="1635125"/>
            </a:xfrm>
            <a:prstGeom prst="ellipse">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pic>
          <p:nvPicPr>
            <p:cNvPr id="74770" name="그래픽 8">
              <a:extLst>
                <a:ext uri="{FF2B5EF4-FFF2-40B4-BE49-F238E27FC236}">
                  <a16:creationId xmlns:a16="http://schemas.microsoft.com/office/drawing/2014/main" id="{1F03A23C-CE25-4B39-BC77-2202CC204D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0851" y="1397000"/>
              <a:ext cx="113665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809" name="TextBox 13">
            <a:extLst>
              <a:ext uri="{FF2B5EF4-FFF2-40B4-BE49-F238E27FC236}">
                <a16:creationId xmlns:a16="http://schemas.microsoft.com/office/drawing/2014/main" id="{0B4C149E-916A-46E0-9E82-EFA2D93D8C3B}"/>
              </a:ext>
            </a:extLst>
          </p:cNvPr>
          <p:cNvSpPr txBox="1">
            <a:spLocks noChangeArrowheads="1"/>
          </p:cNvSpPr>
          <p:nvPr/>
        </p:nvSpPr>
        <p:spPr bwMode="auto">
          <a:xfrm>
            <a:off x="4005140" y="2814003"/>
            <a:ext cx="1141659" cy="400110"/>
          </a:xfrm>
          <a:prstGeom prst="rect">
            <a:avLst/>
          </a:prstGeom>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defRPr/>
            </a:pPr>
            <a:r>
              <a:rPr lang="en-US" altLang="ko-KR" sz="2000" dirty="0">
                <a:ln>
                  <a:solidFill>
                    <a:schemeClr val="tx1">
                      <a:alpha val="0"/>
                    </a:schemeClr>
                  </a:solidFill>
                </a:ln>
                <a:latin typeface="Arial" panose="020B0604020202020204" pitchFamily="34" charset="0"/>
                <a:ea typeface="新細明體" panose="02020500000000000000" pitchFamily="18" charset="-120"/>
                <a:cs typeface="Arial" panose="020B0604020202020204" pitchFamily="34" charset="0"/>
              </a:rPr>
              <a:t>Analysis</a:t>
            </a:r>
            <a:endParaRPr lang="ko-KR" altLang="en-US" sz="2000" dirty="0">
              <a:ln>
                <a:solidFill>
                  <a:schemeClr val="tx1">
                    <a:alpha val="0"/>
                  </a:schemeClr>
                </a:solidFill>
              </a:ln>
              <a:latin typeface="Arial" panose="020B0604020202020204" pitchFamily="34" charset="0"/>
              <a:cs typeface="Arial" panose="020B0604020202020204" pitchFamily="34" charset="0"/>
            </a:endParaRPr>
          </a:p>
        </p:txBody>
      </p:sp>
      <p:sp>
        <p:nvSpPr>
          <p:cNvPr id="74761" name="TextBox 9">
            <a:extLst>
              <a:ext uri="{FF2B5EF4-FFF2-40B4-BE49-F238E27FC236}">
                <a16:creationId xmlns:a16="http://schemas.microsoft.com/office/drawing/2014/main" id="{A2A45BBC-CE16-49C8-9ACB-DECBC7D1DDCE}"/>
              </a:ext>
            </a:extLst>
          </p:cNvPr>
          <p:cNvSpPr txBox="1">
            <a:spLocks noChangeArrowheads="1"/>
          </p:cNvSpPr>
          <p:nvPr/>
        </p:nvSpPr>
        <p:spPr bwMode="auto">
          <a:xfrm>
            <a:off x="3343275" y="3362325"/>
            <a:ext cx="24574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pPr>
            <a:r>
              <a:rPr lang="en-US" altLang="ko-KR" sz="1600">
                <a:latin typeface="Arial" panose="020B0604020202020204" pitchFamily="34" charset="0"/>
                <a:ea typeface="新細明體" panose="02020500000000000000" pitchFamily="18" charset="-120"/>
                <a:cs typeface="Arial" panose="020B0604020202020204" pitchFamily="34" charset="0"/>
              </a:rPr>
              <a:t>Based on standard body state data,</a:t>
            </a:r>
          </a:p>
          <a:p>
            <a:pPr>
              <a:spcBef>
                <a:spcPct val="0"/>
              </a:spcBef>
              <a:buFontTx/>
              <a:buNone/>
            </a:pPr>
            <a:r>
              <a:rPr lang="en-US" altLang="ko-KR" sz="1600">
                <a:latin typeface="Arial" panose="020B0604020202020204" pitchFamily="34" charset="0"/>
                <a:ea typeface="新細明體" panose="02020500000000000000" pitchFamily="18" charset="-120"/>
                <a:cs typeface="Arial" panose="020B0604020202020204" pitchFamily="34" charset="0"/>
              </a:rPr>
              <a:t>we can check on baby’s health.</a:t>
            </a:r>
          </a:p>
        </p:txBody>
      </p:sp>
      <p:sp>
        <p:nvSpPr>
          <p:cNvPr id="12" name="화살표: 오른쪽 11">
            <a:extLst>
              <a:ext uri="{FF2B5EF4-FFF2-40B4-BE49-F238E27FC236}">
                <a16:creationId xmlns:a16="http://schemas.microsoft.com/office/drawing/2014/main" id="{4576C908-3880-4792-A2A4-8AA76788FD54}"/>
              </a:ext>
            </a:extLst>
          </p:cNvPr>
          <p:cNvSpPr/>
          <p:nvPr/>
        </p:nvSpPr>
        <p:spPr>
          <a:xfrm>
            <a:off x="5759450" y="1738313"/>
            <a:ext cx="722313" cy="412750"/>
          </a:xfrm>
          <a:prstGeom prst="rightArrow">
            <a:avLst/>
          </a:prstGeom>
          <a:solidFill>
            <a:srgbClr val="F2990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ko-KR" altLang="en-US"/>
          </a:p>
        </p:txBody>
      </p:sp>
      <p:grpSp>
        <p:nvGrpSpPr>
          <p:cNvPr id="74763" name="그룹 7">
            <a:extLst>
              <a:ext uri="{FF2B5EF4-FFF2-40B4-BE49-F238E27FC236}">
                <a16:creationId xmlns:a16="http://schemas.microsoft.com/office/drawing/2014/main" id="{7DAA013B-E60E-4447-9485-DF5E454E30F5}"/>
              </a:ext>
            </a:extLst>
          </p:cNvPr>
          <p:cNvGrpSpPr>
            <a:grpSpLocks/>
          </p:cNvGrpSpPr>
          <p:nvPr/>
        </p:nvGrpSpPr>
        <p:grpSpPr bwMode="auto">
          <a:xfrm>
            <a:off x="6853238" y="1128713"/>
            <a:ext cx="1620837" cy="1635125"/>
            <a:chOff x="6952456" y="1124694"/>
            <a:chExt cx="1620838" cy="1635125"/>
          </a:xfrm>
        </p:grpSpPr>
        <p:sp>
          <p:nvSpPr>
            <p:cNvPr id="24" name="타원 23">
              <a:extLst>
                <a:ext uri="{FF2B5EF4-FFF2-40B4-BE49-F238E27FC236}">
                  <a16:creationId xmlns:a16="http://schemas.microsoft.com/office/drawing/2014/main" id="{C38F33CA-937F-42C2-8396-8DBB16CED9C5}"/>
                </a:ext>
              </a:extLst>
            </p:cNvPr>
            <p:cNvSpPr/>
            <p:nvPr/>
          </p:nvSpPr>
          <p:spPr bwMode="auto">
            <a:xfrm>
              <a:off x="6952456" y="1124694"/>
              <a:ext cx="1620838" cy="1635125"/>
            </a:xfrm>
            <a:prstGeom prst="ellipse">
              <a:avLst/>
            </a:prstGeom>
            <a:solidFill>
              <a:srgbClr val="29292B">
                <a:alpha val="5000"/>
              </a:srgbClr>
            </a:solidFill>
            <a:ln w="12700">
              <a:solidFill>
                <a:srgbClr val="29292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n>
                  <a:solidFill>
                    <a:srgbClr val="00427F">
                      <a:alpha val="0"/>
                    </a:srgbClr>
                  </a:solidFill>
                </a:ln>
              </a:endParaRPr>
            </a:p>
          </p:txBody>
        </p:sp>
        <p:pic>
          <p:nvPicPr>
            <p:cNvPr id="74768" name="그래픽 5">
              <a:extLst>
                <a:ext uri="{FF2B5EF4-FFF2-40B4-BE49-F238E27FC236}">
                  <a16:creationId xmlns:a16="http://schemas.microsoft.com/office/drawing/2014/main" id="{8AA1130C-33EA-4660-9D54-584F0B458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25506" y="1353294"/>
              <a:ext cx="1076326"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813" name="TextBox 13">
            <a:extLst>
              <a:ext uri="{FF2B5EF4-FFF2-40B4-BE49-F238E27FC236}">
                <a16:creationId xmlns:a16="http://schemas.microsoft.com/office/drawing/2014/main" id="{9FB28829-1026-40DB-B1D7-B087251BC75F}"/>
              </a:ext>
            </a:extLst>
          </p:cNvPr>
          <p:cNvSpPr txBox="1">
            <a:spLocks noChangeArrowheads="1"/>
          </p:cNvSpPr>
          <p:nvPr/>
        </p:nvSpPr>
        <p:spPr bwMode="auto">
          <a:xfrm>
            <a:off x="7128894" y="2814003"/>
            <a:ext cx="1069524" cy="400110"/>
          </a:xfrm>
          <a:prstGeom prst="rect">
            <a:avLst/>
          </a:prstGeom>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defRPr/>
            </a:pPr>
            <a:r>
              <a:rPr lang="en-US" altLang="ko-KR" sz="2000" dirty="0">
                <a:ln>
                  <a:solidFill>
                    <a:schemeClr val="tx1">
                      <a:alpha val="0"/>
                    </a:schemeClr>
                  </a:solidFill>
                </a:ln>
                <a:latin typeface="Arial" panose="020B0604020202020204" pitchFamily="34" charset="0"/>
                <a:ea typeface="新細明體" panose="02020500000000000000" pitchFamily="18" charset="-120"/>
                <a:cs typeface="Arial" panose="020B0604020202020204" pitchFamily="34" charset="0"/>
              </a:rPr>
              <a:t>Sharing</a:t>
            </a:r>
            <a:endParaRPr lang="ko-KR" altLang="en-US" sz="2000" dirty="0">
              <a:ln>
                <a:solidFill>
                  <a:schemeClr val="tx1">
                    <a:alpha val="0"/>
                  </a:schemeClr>
                </a:solidFill>
              </a:ln>
              <a:latin typeface="Arial" panose="020B0604020202020204" pitchFamily="34" charset="0"/>
              <a:cs typeface="Arial" panose="020B0604020202020204" pitchFamily="34" charset="0"/>
            </a:endParaRPr>
          </a:p>
        </p:txBody>
      </p:sp>
      <p:sp>
        <p:nvSpPr>
          <p:cNvPr id="74765" name="TextBox 9">
            <a:extLst>
              <a:ext uri="{FF2B5EF4-FFF2-40B4-BE49-F238E27FC236}">
                <a16:creationId xmlns:a16="http://schemas.microsoft.com/office/drawing/2014/main" id="{F029D25A-1C03-4290-9AB3-F09BC942A8BC}"/>
              </a:ext>
            </a:extLst>
          </p:cNvPr>
          <p:cNvSpPr txBox="1">
            <a:spLocks noChangeArrowheads="1"/>
          </p:cNvSpPr>
          <p:nvPr/>
        </p:nvSpPr>
        <p:spPr bwMode="auto">
          <a:xfrm>
            <a:off x="6534150" y="3362325"/>
            <a:ext cx="2457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微軟正黑體" panose="020B0604030504040204" pitchFamily="34" charset="-12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微軟正黑體" panose="020B0604030504040204" pitchFamily="34" charset="-120"/>
              </a:defRPr>
            </a:lvl9pPr>
          </a:lstStyle>
          <a:p>
            <a:pPr>
              <a:spcBef>
                <a:spcPct val="0"/>
              </a:spcBef>
              <a:buFontTx/>
              <a:buNone/>
            </a:pPr>
            <a:r>
              <a:rPr lang="en-US" altLang="ko-KR" sz="1600">
                <a:latin typeface="Arial" panose="020B0604020202020204" pitchFamily="34" charset="0"/>
                <a:ea typeface="新細明體" panose="02020500000000000000" pitchFamily="18" charset="-120"/>
                <a:cs typeface="Arial" panose="020B0604020202020204" pitchFamily="34" charset="0"/>
              </a:rPr>
              <a:t>Mothers can share</a:t>
            </a:r>
          </a:p>
          <a:p>
            <a:pPr>
              <a:spcBef>
                <a:spcPct val="0"/>
              </a:spcBef>
              <a:buFontTx/>
              <a:buNone/>
            </a:pPr>
            <a:r>
              <a:rPr lang="en-US" altLang="ko-KR" sz="1600">
                <a:latin typeface="Arial" panose="020B0604020202020204" pitchFamily="34" charset="0"/>
                <a:ea typeface="新細明體" panose="02020500000000000000" pitchFamily="18" charset="-120"/>
                <a:cs typeface="Arial" panose="020B0604020202020204" pitchFamily="34" charset="0"/>
              </a:rPr>
              <a:t>the data with doctor online.</a:t>
            </a:r>
          </a:p>
        </p:txBody>
      </p:sp>
      <p:sp>
        <p:nvSpPr>
          <p:cNvPr id="28" name="TextBox 3">
            <a:extLst>
              <a:ext uri="{FF2B5EF4-FFF2-40B4-BE49-F238E27FC236}">
                <a16:creationId xmlns:a16="http://schemas.microsoft.com/office/drawing/2014/main" id="{5EA4887F-4F32-415F-BE15-AC7AF680E856}"/>
              </a:ext>
            </a:extLst>
          </p:cNvPr>
          <p:cNvSpPr txBox="1">
            <a:spLocks noChangeArrowheads="1"/>
          </p:cNvSpPr>
          <p:nvPr/>
        </p:nvSpPr>
        <p:spPr bwMode="auto">
          <a:xfrm>
            <a:off x="371475" y="292100"/>
            <a:ext cx="3473450"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About Service</a:t>
            </a:r>
            <a:endParaRPr lang="ko-KR" alt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a:extLst>
              <a:ext uri="{FF2B5EF4-FFF2-40B4-BE49-F238E27FC236}">
                <a16:creationId xmlns:a16="http://schemas.microsoft.com/office/drawing/2014/main" id="{ADA0B738-4849-40DF-A157-59DEA181B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3">
            <a:extLst>
              <a:ext uri="{FF2B5EF4-FFF2-40B4-BE49-F238E27FC236}">
                <a16:creationId xmlns:a16="http://schemas.microsoft.com/office/drawing/2014/main" id="{88083720-DBB4-4F74-8620-FA06EB8BB302}"/>
              </a:ext>
            </a:extLst>
          </p:cNvPr>
          <p:cNvSpPr txBox="1">
            <a:spLocks noChangeArrowheads="1"/>
          </p:cNvSpPr>
          <p:nvPr/>
        </p:nvSpPr>
        <p:spPr bwMode="auto">
          <a:xfrm>
            <a:off x="371475" y="265113"/>
            <a:ext cx="3473450" cy="554037"/>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Service Target</a:t>
            </a:r>
            <a:endParaRPr lang="ko-KR" altLang="en-US" dirty="0"/>
          </a:p>
        </p:txBody>
      </p:sp>
      <p:sp>
        <p:nvSpPr>
          <p:cNvPr id="2" name="TextBox 1">
            <a:extLst>
              <a:ext uri="{FF2B5EF4-FFF2-40B4-BE49-F238E27FC236}">
                <a16:creationId xmlns:a16="http://schemas.microsoft.com/office/drawing/2014/main" id="{614FE8A6-21AA-4829-9D64-751FDE85BFD8}"/>
              </a:ext>
            </a:extLst>
          </p:cNvPr>
          <p:cNvSpPr txBox="1"/>
          <p:nvPr/>
        </p:nvSpPr>
        <p:spPr>
          <a:xfrm>
            <a:off x="4027054" y="1895684"/>
            <a:ext cx="5032173" cy="1815882"/>
          </a:xfrm>
          <a:prstGeom prst="rect">
            <a:avLst/>
          </a:prstGeom>
          <a:noFill/>
        </p:spPr>
        <p:txBody>
          <a:bodyPr>
            <a:spAutoFit/>
          </a:bodyPr>
          <a:lstStyle/>
          <a:p>
            <a:pPr>
              <a:defRPr/>
            </a:pPr>
            <a:r>
              <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Service Targets - pregnant women, medical staff.</a:t>
            </a:r>
          </a:p>
          <a:p>
            <a:pPr>
              <a:defRPr/>
            </a:pPr>
            <a:endPar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endParaRPr>
          </a:p>
          <a:p>
            <a:pPr>
              <a:defRPr/>
            </a:pPr>
            <a:r>
              <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1.  For mother</a:t>
            </a:r>
          </a:p>
          <a:p>
            <a:pPr marL="285750" indent="-285750">
              <a:buFontTx/>
              <a:buChar char="-"/>
              <a:defRPr/>
            </a:pPr>
            <a:r>
              <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Easy to check health information</a:t>
            </a:r>
          </a:p>
          <a:p>
            <a:pPr marL="285750" indent="-285750">
              <a:buFontTx/>
              <a:buChar char="-"/>
              <a:defRPr/>
            </a:pPr>
            <a:r>
              <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At emergency, fast and safe treatment.</a:t>
            </a:r>
          </a:p>
          <a:p>
            <a:pPr>
              <a:defRPr/>
            </a:pPr>
            <a:r>
              <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2.  For doctor</a:t>
            </a:r>
          </a:p>
          <a:p>
            <a:pPr>
              <a:defRPr/>
            </a:pPr>
            <a:r>
              <a:rPr lang="en-US" altLang="ko-KR" sz="1600" dirty="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rPr>
              <a:t>-   Concentrate on his patients in real time </a:t>
            </a:r>
          </a:p>
        </p:txBody>
      </p:sp>
      <p:grpSp>
        <p:nvGrpSpPr>
          <p:cNvPr id="76805" name="그룹 2">
            <a:extLst>
              <a:ext uri="{FF2B5EF4-FFF2-40B4-BE49-F238E27FC236}">
                <a16:creationId xmlns:a16="http://schemas.microsoft.com/office/drawing/2014/main" id="{A6D5A933-5090-4335-B66E-38ACC11485A4}"/>
              </a:ext>
            </a:extLst>
          </p:cNvPr>
          <p:cNvGrpSpPr>
            <a:grpSpLocks/>
          </p:cNvGrpSpPr>
          <p:nvPr/>
        </p:nvGrpSpPr>
        <p:grpSpPr bwMode="auto">
          <a:xfrm>
            <a:off x="166688" y="1822450"/>
            <a:ext cx="3678237" cy="1952625"/>
            <a:chOff x="365125" y="1533525"/>
            <a:chExt cx="3298825" cy="2316163"/>
          </a:xfrm>
        </p:grpSpPr>
        <p:grpSp>
          <p:nvGrpSpPr>
            <p:cNvPr id="76806" name="그룹 13">
              <a:extLst>
                <a:ext uri="{FF2B5EF4-FFF2-40B4-BE49-F238E27FC236}">
                  <a16:creationId xmlns:a16="http://schemas.microsoft.com/office/drawing/2014/main" id="{D3C4FE77-0536-4CC7-BF61-C4D847D6FEE7}"/>
                </a:ext>
              </a:extLst>
            </p:cNvPr>
            <p:cNvGrpSpPr>
              <a:grpSpLocks/>
            </p:cNvGrpSpPr>
            <p:nvPr/>
          </p:nvGrpSpPr>
          <p:grpSpPr bwMode="auto">
            <a:xfrm>
              <a:off x="365125" y="1533525"/>
              <a:ext cx="3298825" cy="2316163"/>
              <a:chOff x="371475" y="669787"/>
              <a:chExt cx="8425042" cy="4058648"/>
            </a:xfrm>
          </p:grpSpPr>
          <p:sp>
            <p:nvSpPr>
              <p:cNvPr id="26" name="화살표: 위쪽/아래쪽 25">
                <a:extLst>
                  <a:ext uri="{FF2B5EF4-FFF2-40B4-BE49-F238E27FC236}">
                    <a16:creationId xmlns:a16="http://schemas.microsoft.com/office/drawing/2014/main" id="{A1358CAA-B55C-4A15-A30C-989F02856903}"/>
                  </a:ext>
                </a:extLst>
              </p:cNvPr>
              <p:cNvSpPr/>
              <p:nvPr/>
            </p:nvSpPr>
            <p:spPr>
              <a:xfrm rot="16200000">
                <a:off x="4309110" y="3050899"/>
                <a:ext cx="527954" cy="1988993"/>
              </a:xfrm>
              <a:prstGeom prst="up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ko-KR" altLang="en-US"/>
              </a:p>
            </p:txBody>
          </p:sp>
          <p:pic>
            <p:nvPicPr>
              <p:cNvPr id="76809" name="Picture 6" descr="Fetus - Free medical icons">
                <a:extLst>
                  <a:ext uri="{FF2B5EF4-FFF2-40B4-BE49-F238E27FC236}">
                    <a16:creationId xmlns:a16="http://schemas.microsoft.com/office/drawing/2014/main" id="{FE9D93CE-F6B4-42A6-B94C-B87A2805D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938" r="22649"/>
              <a:stretch>
                <a:fillRect/>
              </a:stretch>
            </p:blipFill>
            <p:spPr bwMode="auto">
              <a:xfrm>
                <a:off x="1718807" y="3360435"/>
                <a:ext cx="1443916"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0" name="그림 5">
                <a:extLst>
                  <a:ext uri="{FF2B5EF4-FFF2-40B4-BE49-F238E27FC236}">
                    <a16:creationId xmlns:a16="http://schemas.microsoft.com/office/drawing/2014/main" id="{5C8F3696-BD2C-457D-BFC6-8F643AC85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 y="3253863"/>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1" name="그림 7">
                <a:extLst>
                  <a:ext uri="{FF2B5EF4-FFF2-40B4-BE49-F238E27FC236}">
                    <a16:creationId xmlns:a16="http://schemas.microsoft.com/office/drawing/2014/main" id="{D7EB0271-BA89-494F-BF3B-C6B6FF6C2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8825" r="28874"/>
              <a:stretch>
                <a:fillRect/>
              </a:stretch>
            </p:blipFill>
            <p:spPr bwMode="auto">
              <a:xfrm>
                <a:off x="7341910" y="3206331"/>
                <a:ext cx="1454607"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2" name="그림 8">
                <a:extLst>
                  <a:ext uri="{FF2B5EF4-FFF2-40B4-BE49-F238E27FC236}">
                    <a16:creationId xmlns:a16="http://schemas.microsoft.com/office/drawing/2014/main" id="{B91B8BFA-2180-4DF2-9E72-423B6688AE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7718" y="3253863"/>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화살표: 위쪽/아래쪽 27">
                <a:extLst>
                  <a:ext uri="{FF2B5EF4-FFF2-40B4-BE49-F238E27FC236}">
                    <a16:creationId xmlns:a16="http://schemas.microsoft.com/office/drawing/2014/main" id="{B35A6992-24DA-4936-ADD4-73833BA48274}"/>
                  </a:ext>
                </a:extLst>
              </p:cNvPr>
              <p:cNvSpPr/>
              <p:nvPr/>
            </p:nvSpPr>
            <p:spPr>
              <a:xfrm rot="2700000">
                <a:off x="2325171" y="1934089"/>
                <a:ext cx="448761" cy="1272665"/>
              </a:xfrm>
              <a:prstGeom prst="up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ko-KR" altLang="en-US"/>
              </a:p>
            </p:txBody>
          </p:sp>
          <p:pic>
            <p:nvPicPr>
              <p:cNvPr id="76814" name="그림 10">
                <a:extLst>
                  <a:ext uri="{FF2B5EF4-FFF2-40B4-BE49-F238E27FC236}">
                    <a16:creationId xmlns:a16="http://schemas.microsoft.com/office/drawing/2014/main" id="{F9CE1C29-7BF7-4499-8171-C382FA4E48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1849" y="669788"/>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5" name="그림 11">
                <a:extLst>
                  <a:ext uri="{FF2B5EF4-FFF2-40B4-BE49-F238E27FC236}">
                    <a16:creationId xmlns:a16="http://schemas.microsoft.com/office/drawing/2014/main" id="{D9E02C24-0D5B-4758-BE18-30CD67E94F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903" y="669787"/>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화살표: 위쪽/아래쪽 14">
              <a:extLst>
                <a:ext uri="{FF2B5EF4-FFF2-40B4-BE49-F238E27FC236}">
                  <a16:creationId xmlns:a16="http://schemas.microsoft.com/office/drawing/2014/main" id="{F775D935-B008-452D-86FD-615B1CB59224}"/>
                </a:ext>
              </a:extLst>
            </p:cNvPr>
            <p:cNvSpPr/>
            <p:nvPr/>
          </p:nvSpPr>
          <p:spPr bwMode="auto">
            <a:xfrm rot="8100000">
              <a:off x="2704343" y="2309345"/>
              <a:ext cx="222105" cy="621410"/>
            </a:xfrm>
            <a:prstGeom prst="up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ko-KR" altLang="en-US" dirty="0"/>
            </a:p>
          </p:txBody>
        </p:sp>
      </p:gr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3">
            <a:extLst>
              <a:ext uri="{FF2B5EF4-FFF2-40B4-BE49-F238E27FC236}">
                <a16:creationId xmlns:a16="http://schemas.microsoft.com/office/drawing/2014/main" id="{83013888-27B6-4186-A862-7223FE2D7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1" name="TextBox 3">
            <a:extLst>
              <a:ext uri="{FF2B5EF4-FFF2-40B4-BE49-F238E27FC236}">
                <a16:creationId xmlns:a16="http://schemas.microsoft.com/office/drawing/2014/main" id="{4821A1C5-B84A-4345-B1B7-CDB1BB0A40F3}"/>
              </a:ext>
            </a:extLst>
          </p:cNvPr>
          <p:cNvSpPr txBox="1">
            <a:spLocks noChangeArrowheads="1"/>
          </p:cNvSpPr>
          <p:nvPr/>
        </p:nvSpPr>
        <p:spPr bwMode="auto">
          <a:xfrm>
            <a:off x="371475" y="292100"/>
            <a:ext cx="6062663"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Technology – non-stress test</a:t>
            </a:r>
            <a:endParaRPr lang="ko-KR" altLang="en-US" dirty="0"/>
          </a:p>
        </p:txBody>
      </p:sp>
      <p:pic>
        <p:nvPicPr>
          <p:cNvPr id="87044" name="Picture 4" descr="Non Stress Test (NST) : Procedure, Purpose, Results, Cost, Price">
            <a:extLst>
              <a:ext uri="{FF2B5EF4-FFF2-40B4-BE49-F238E27FC236}">
                <a16:creationId xmlns:a16="http://schemas.microsoft.com/office/drawing/2014/main" id="{DCF10816-44B5-4593-866B-4476263AF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5404"/>
          <a:stretch>
            <a:fillRect/>
          </a:stretch>
        </p:blipFill>
        <p:spPr bwMode="auto">
          <a:xfrm>
            <a:off x="2819400" y="1011238"/>
            <a:ext cx="3505200"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직사각형 1">
            <a:extLst>
              <a:ext uri="{FF2B5EF4-FFF2-40B4-BE49-F238E27FC236}">
                <a16:creationId xmlns:a16="http://schemas.microsoft.com/office/drawing/2014/main" id="{5B3C99E4-F5BA-49F6-A0A4-1C62E2B1712F}"/>
              </a:ext>
            </a:extLst>
          </p:cNvPr>
          <p:cNvSpPr/>
          <p:nvPr/>
        </p:nvSpPr>
        <p:spPr>
          <a:xfrm>
            <a:off x="217486" y="2701033"/>
            <a:ext cx="8709026" cy="2031325"/>
          </a:xfrm>
          <a:prstGeom prst="rect">
            <a:avLst/>
          </a:prstGeom>
        </p:spPr>
        <p:txBody>
          <a:bodyPr>
            <a:spAutoFit/>
          </a:bodyPr>
          <a:lstStyle/>
          <a:p>
            <a:pPr algn="ctr">
              <a:defRPr/>
            </a:pPr>
            <a:r>
              <a:rPr lang="en-US" altLang="ko-KR" dirty="0">
                <a:highlight>
                  <a:srgbClr val="9FD6EA"/>
                </a:highlight>
                <a:latin typeface="+mj-lt"/>
              </a:rPr>
              <a:t>Non-stress Test</a:t>
            </a:r>
            <a:r>
              <a:rPr lang="en-US" altLang="ko-KR" dirty="0">
                <a:latin typeface="+mj-lt"/>
              </a:rPr>
              <a:t>: an objective analysis of fetal movements felt by the mother</a:t>
            </a:r>
          </a:p>
          <a:p>
            <a:pPr algn="ctr">
              <a:defRPr/>
            </a:pPr>
            <a:r>
              <a:rPr lang="en-US" altLang="ko-KR" dirty="0">
                <a:latin typeface="+mj-lt"/>
              </a:rPr>
              <a:t>(changes in the heart rate of the fetus in response to the fetus)</a:t>
            </a:r>
          </a:p>
          <a:p>
            <a:pPr algn="ctr">
              <a:defRPr/>
            </a:pPr>
            <a:endParaRPr lang="en-US" altLang="ko-KR" dirty="0">
              <a:latin typeface="+mj-lt"/>
            </a:endParaRPr>
          </a:p>
          <a:p>
            <a:pPr>
              <a:defRPr/>
            </a:pPr>
            <a:r>
              <a:rPr lang="en-US" altLang="ko-KR" dirty="0">
                <a:latin typeface="+mj-lt"/>
              </a:rPr>
              <a:t>※ With 2 input sensors, the device analyzes the ‘non-stress test’ in consideration of the time of gestation.</a:t>
            </a:r>
          </a:p>
          <a:p>
            <a:pPr marL="342900" indent="-342900">
              <a:buFontTx/>
              <a:buAutoNum type="arabicParenR"/>
              <a:defRPr/>
            </a:pPr>
            <a:r>
              <a:rPr lang="en-US" altLang="ko-KR" dirty="0">
                <a:latin typeface="+mj-lt"/>
              </a:rPr>
              <a:t>to monitor the fetal heart rate</a:t>
            </a:r>
          </a:p>
          <a:p>
            <a:pPr marL="342900" indent="-342900">
              <a:buFontTx/>
              <a:buAutoNum type="arabicParenR"/>
              <a:defRPr/>
            </a:pPr>
            <a:r>
              <a:rPr lang="en-US" altLang="ko-KR" dirty="0">
                <a:latin typeface="+mj-lt"/>
              </a:rPr>
              <a:t>to monitor the mother's uterine contractions.</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
            <a:extLst>
              <a:ext uri="{FF2B5EF4-FFF2-40B4-BE49-F238E27FC236}">
                <a16:creationId xmlns:a16="http://schemas.microsoft.com/office/drawing/2014/main" id="{FEC40CAF-9B43-48CA-BF3B-29D076AF8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9213"/>
            <a:ext cx="232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39" name="TextBox 3">
            <a:extLst>
              <a:ext uri="{FF2B5EF4-FFF2-40B4-BE49-F238E27FC236}">
                <a16:creationId xmlns:a16="http://schemas.microsoft.com/office/drawing/2014/main" id="{07F7A2E3-096E-4B78-87FA-FDF536A070CF}"/>
              </a:ext>
            </a:extLst>
          </p:cNvPr>
          <p:cNvSpPr txBox="1">
            <a:spLocks noChangeArrowheads="1"/>
          </p:cNvSpPr>
          <p:nvPr/>
        </p:nvSpPr>
        <p:spPr bwMode="auto">
          <a:xfrm>
            <a:off x="371475" y="292100"/>
            <a:ext cx="6450013" cy="554038"/>
          </a:xfrm>
          <a:prstGeom prst="rect">
            <a:avLst/>
          </a:prstGeom>
          <a:noFill/>
          <a:ln>
            <a:noFill/>
          </a:ln>
        </p:spPr>
        <p:txBody>
          <a:bodyPr>
            <a:spAutoFit/>
          </a:bodyPr>
          <a:lstStyle>
            <a:defPPr>
              <a:defRPr lang="zh-TW"/>
            </a:defPPr>
            <a:lvl1pPr>
              <a:buFontTx/>
              <a:buNone/>
              <a:defRPr sz="3000" spc="-80">
                <a:solidFill>
                  <a:srgbClr val="00427F"/>
                </a:solidFill>
                <a:latin typeface="G마켓 산스 TTF Bold" panose="02000000000000000000" pitchFamily="2" charset="-127"/>
                <a:ea typeface="G마켓 산스 TTF Bold" panose="02000000000000000000" pitchFamily="2" charset="-127"/>
                <a:cs typeface="Tahoma" panose="020B0604030504040204"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ea typeface="微軟正黑體" panose="020B0604030504040204" pitchFamily="34" charset="-120"/>
              </a:defRPr>
            </a:lvl2pPr>
            <a:lvl3pPr marL="1143000" indent="-228600">
              <a:spcBef>
                <a:spcPct val="20000"/>
              </a:spcBef>
              <a:buFont typeface="Arial" panose="020B0604020202020204" pitchFamily="34" charset="0"/>
              <a:buChar char="•"/>
              <a:defRPr sz="2400">
                <a:latin typeface="Calibri" panose="020F0502020204030204" pitchFamily="34" charset="0"/>
                <a:ea typeface="微軟正黑體" panose="020B0604030504040204" pitchFamily="34" charset="-120"/>
              </a:defRPr>
            </a:lvl3pPr>
            <a:lvl4pPr marL="16002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4pPr>
            <a:lvl5pPr marL="2057400" indent="-228600">
              <a:spcBef>
                <a:spcPct val="20000"/>
              </a:spcBef>
              <a:buFont typeface="Arial" panose="020B0604020202020204" pitchFamily="34" charset="0"/>
              <a:buChar char="»"/>
              <a:defRPr sz="2000">
                <a:latin typeface="Calibri" panose="020F0502020204030204" pitchFamily="34" charset="0"/>
                <a:ea typeface="微軟正黑體" panose="020B0604030504040204" pitchFamily="34" charset="-12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微軟正黑體" panose="020B0604030504040204" pitchFamily="34" charset="-120"/>
              </a:defRPr>
            </a:lvl9pPr>
          </a:lstStyle>
          <a:p>
            <a:pPr>
              <a:defRPr/>
            </a:pPr>
            <a:r>
              <a:rPr lang="en-US" altLang="ko-KR" dirty="0"/>
              <a:t>Technology – non-stress test</a:t>
            </a:r>
            <a:endParaRPr lang="ko-KR" altLang="en-US" dirty="0"/>
          </a:p>
        </p:txBody>
      </p:sp>
      <p:pic>
        <p:nvPicPr>
          <p:cNvPr id="5" name="Picture 2">
            <a:extLst>
              <a:ext uri="{FF2B5EF4-FFF2-40B4-BE49-F238E27FC236}">
                <a16:creationId xmlns:a16="http://schemas.microsoft.com/office/drawing/2014/main" id="{4D1EAEBA-A5C4-42D1-AB7A-F48E850DD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926200"/>
            <a:ext cx="7620000" cy="3838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theme/theme1.xml><?xml version="1.0" encoding="utf-8"?>
<a:theme xmlns:a="http://schemas.openxmlformats.org/drawingml/2006/main" name="自訂設計">
  <a:themeElements>
    <a:clrScheme name="沉穩">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Advantech">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ctr">
          <a:defRPr sz="1600" dirty="0" smtClean="0">
            <a:ln>
              <a:solidFill>
                <a:srgbClr val="00427F">
                  <a:alpha val="0"/>
                </a:srgbClr>
              </a:solidFill>
            </a:ln>
            <a:latin typeface="Arial" panose="020B0604020202020204" pitchFamily="34" charset="0"/>
            <a:ea typeface="나눔바른고딕" panose="020B0603020101020101" pitchFamily="50" charset="-127"/>
            <a:cs typeface="Arial" panose="020B0604020202020204" pitchFamily="34" charset="0"/>
          </a:defRPr>
        </a:defPPr>
      </a:lstStyle>
    </a:txDef>
  </a:objectDefaults>
  <a:extraClrSchemeLst/>
</a:theme>
</file>

<file path=ppt/theme/theme2.xml><?xml version="1.0" encoding="utf-8"?>
<a:theme xmlns:a="http://schemas.openxmlformats.org/drawingml/2006/main" name="1_自訂設計">
  <a:themeElements>
    <a:clrScheme name="茅草">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Advantech">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plate 2 - Clou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2 - Clou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1241</TotalTime>
  <Words>3028</Words>
  <Application>Microsoft Office PowerPoint</Application>
  <PresentationFormat>화면 슬라이드 쇼(16:9)</PresentationFormat>
  <Paragraphs>382</Paragraphs>
  <Slides>32</Slides>
  <Notes>32</Notes>
  <HiddenSlides>0</HiddenSlides>
  <MMClips>4</MMClips>
  <ScaleCrop>false</ScaleCrop>
  <HeadingPairs>
    <vt:vector size="6" baseType="variant">
      <vt:variant>
        <vt:lpstr>사용한 글꼴</vt:lpstr>
      </vt:variant>
      <vt:variant>
        <vt:i4>10</vt:i4>
      </vt:variant>
      <vt:variant>
        <vt:lpstr>테마</vt:lpstr>
      </vt:variant>
      <vt:variant>
        <vt:i4>4</vt:i4>
      </vt:variant>
      <vt:variant>
        <vt:lpstr>슬라이드 제목</vt:lpstr>
      </vt:variant>
      <vt:variant>
        <vt:i4>32</vt:i4>
      </vt:variant>
    </vt:vector>
  </HeadingPairs>
  <TitlesOfParts>
    <vt:vector size="46" baseType="lpstr">
      <vt:lpstr>-apple-system</vt:lpstr>
      <vt:lpstr>G마켓 산스 TTF Bold</vt:lpstr>
      <vt:lpstr>Microsoft GothicNeo</vt:lpstr>
      <vt:lpstr>Noto Sans</vt:lpstr>
      <vt:lpstr>나눔바른고딕</vt:lpstr>
      <vt:lpstr>에스코어 드림 5 Medium</vt:lpstr>
      <vt:lpstr>Arial</vt:lpstr>
      <vt:lpstr>Calibri</vt:lpstr>
      <vt:lpstr>Garamond</vt:lpstr>
      <vt:lpstr>Times New Roman</vt:lpstr>
      <vt:lpstr>自訂設計</vt:lpstr>
      <vt:lpstr>1_自訂設計</vt:lpstr>
      <vt:lpstr>Template 2 - Cloud</vt:lpstr>
      <vt:lpstr>1_Template 2 - Cloud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x</dc:creator>
  <cp:lastModifiedBy> </cp:lastModifiedBy>
  <cp:revision>1148</cp:revision>
  <dcterms:created xsi:type="dcterms:W3CDTF">2004-01-16T02:40:24Z</dcterms:created>
  <dcterms:modified xsi:type="dcterms:W3CDTF">2020-07-30T13:41:33Z</dcterms:modified>
</cp:coreProperties>
</file>